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68686" autoAdjust="0"/>
  </p:normalViewPr>
  <p:slideViewPr>
    <p:cSldViewPr>
      <p:cViewPr>
        <p:scale>
          <a:sx n="90" d="100"/>
          <a:sy n="90" d="100"/>
        </p:scale>
        <p:origin x="-224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3ea9fa6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ΔΟΜΗ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ΤΗΣ ΥΛΗΣ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29C1AF"/>
                </a:solidFill>
              </a:rPr>
              <a:t>Ιονίζουσα </a:t>
            </a:r>
            <a:r>
              <a:rPr lang="el-GR" dirty="0">
                <a:solidFill>
                  <a:srgbClr val="29C1AF"/>
                </a:solidFill>
              </a:rPr>
              <a:t>Ακτινοβολία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4000" dirty="0" smtClean="0"/>
              <a:t>Ορισμός </a:t>
            </a:r>
            <a:r>
              <a:rPr lang="el-GR" sz="4000" dirty="0"/>
              <a:t>της </a:t>
            </a:r>
            <a:r>
              <a:rPr lang="el-GR" sz="4000" dirty="0" smtClean="0"/>
              <a:t>Ακτινοβολίας</a:t>
            </a:r>
            <a:endParaRPr lang="en-GB" sz="4000" dirty="0" smtClean="0"/>
          </a:p>
          <a:p>
            <a:pPr marL="0" indent="0">
              <a:buNone/>
            </a:pPr>
            <a:r>
              <a:rPr lang="el-GR" sz="3000" dirty="0" smtClean="0"/>
              <a:t>Η </a:t>
            </a:r>
            <a:r>
              <a:rPr lang="el-GR" sz="3000" dirty="0"/>
              <a:t>ακτινοβολία είναι μια ενέργεια </a:t>
            </a:r>
            <a:r>
              <a:rPr lang="el-GR" sz="3000" dirty="0" smtClean="0"/>
              <a:t>σε μορφή </a:t>
            </a:r>
            <a:r>
              <a:rPr lang="el-GR" sz="3000" dirty="0"/>
              <a:t>ηλεκτρομαγνητικών κυμάτων ή σωματιδίων που ταξιδεύουν στον αέρα</a:t>
            </a:r>
            <a:r>
              <a:rPr lang="en-US" sz="3000" dirty="0" smtClean="0"/>
              <a:t>.</a:t>
            </a:r>
            <a:endParaRPr lang="el-GR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 algn="ctr">
              <a:buNone/>
            </a:pPr>
            <a:r>
              <a:rPr lang="el-GR" dirty="0" smtClean="0"/>
              <a:t>Ορισμός </a:t>
            </a:r>
            <a:r>
              <a:rPr lang="el-GR" dirty="0"/>
              <a:t>του </a:t>
            </a:r>
            <a:r>
              <a:rPr lang="en-GB" dirty="0" smtClean="0"/>
              <a:t>I</a:t>
            </a:r>
            <a:r>
              <a:rPr lang="el-GR" dirty="0" smtClean="0"/>
              <a:t>όν</a:t>
            </a:r>
            <a:endParaRPr lang="en-GB" dirty="0" smtClean="0"/>
          </a:p>
          <a:p>
            <a:pPr marL="0" indent="0">
              <a:buNone/>
            </a:pPr>
            <a:r>
              <a:rPr lang="en-US" sz="3000" dirty="0" smtClean="0"/>
              <a:t>Ions are atoms with extra electrons or missing electrons. When an atom gains or loses electrons, the atom forms an ion.</a:t>
            </a:r>
            <a:r>
              <a:rPr lang="el-GR" sz="3000" dirty="0" smtClean="0"/>
              <a:t> Τα ιόντα είναι άτομα με επιπλέον ηλεκτρόνια ή ηλεκτρονικά που λείπουν. Όταν ένα άτομο κερδίζει ή χάνει ηλεκτρόνια, το άτομο σχηματίζει ένα ιόν.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 smtClean="0"/>
              <a:t>Τύποι Ακτινοβολίας</a:t>
            </a:r>
            <a:endParaRPr lang="en-GB" sz="4000" dirty="0" smtClean="0"/>
          </a:p>
          <a:p>
            <a:pPr marL="0" indent="0">
              <a:buNone/>
            </a:pPr>
            <a:endParaRPr lang="en-GB" sz="3000" dirty="0"/>
          </a:p>
          <a:p>
            <a:r>
              <a:rPr lang="el-GR" sz="3000" dirty="0" smtClean="0"/>
              <a:t>Ιονίζουσα </a:t>
            </a:r>
            <a:r>
              <a:rPr lang="el-GR" sz="3000" dirty="0"/>
              <a:t>ακτινοβολία</a:t>
            </a:r>
          </a:p>
          <a:p>
            <a:r>
              <a:rPr lang="el-GR" sz="3000" dirty="0" smtClean="0"/>
              <a:t>Μη-</a:t>
            </a:r>
            <a:r>
              <a:rPr lang="el-GR" sz="3000" dirty="0" err="1" smtClean="0"/>
              <a:t>ιονίζουσα</a:t>
            </a:r>
            <a:r>
              <a:rPr lang="el-GR" sz="3000" dirty="0" smtClean="0"/>
              <a:t> </a:t>
            </a:r>
            <a:r>
              <a:rPr lang="el-GR" sz="3000" dirty="0"/>
              <a:t>ακτινοβολία</a:t>
            </a:r>
            <a:endParaRPr lang="en-US" sz="3000" dirty="0" smtClean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000" dirty="0" smtClean="0"/>
              <a:t>Ιονίζουσα </a:t>
            </a:r>
            <a:r>
              <a:rPr lang="el-GR" sz="4000" dirty="0"/>
              <a:t>έναντι </a:t>
            </a:r>
            <a:r>
              <a:rPr lang="el-GR" sz="4000" dirty="0" smtClean="0"/>
              <a:t>μη-</a:t>
            </a:r>
            <a:r>
              <a:rPr lang="el-GR" sz="4000" dirty="0" err="1" smtClean="0"/>
              <a:t>ιονίζουσα</a:t>
            </a:r>
            <a:endParaRPr lang="en-GB" sz="4000" dirty="0" smtClean="0"/>
          </a:p>
          <a:p>
            <a:pPr marL="0" indent="0">
              <a:buNone/>
            </a:pPr>
            <a:endParaRPr lang="en-GB" sz="3000" dirty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sz="3000" dirty="0" smtClean="0"/>
              <a:t>Ιονίζουσα </a:t>
            </a:r>
            <a:r>
              <a:rPr lang="el-GR" sz="3000" dirty="0"/>
              <a:t>ακτινοβολία</a:t>
            </a:r>
            <a:endParaRPr lang="en-US" sz="3000" dirty="0" smtClean="0"/>
          </a:p>
          <a:p>
            <a:pPr marL="742950" lvl="2" indent="-342900">
              <a:defRPr/>
            </a:pPr>
            <a:r>
              <a:rPr lang="el-GR" sz="3000" dirty="0" smtClean="0"/>
              <a:t>Υψηλότερα </a:t>
            </a:r>
            <a:r>
              <a:rPr lang="el-GR" sz="3000" dirty="0"/>
              <a:t>ενεργειακά ηλεκτρομαγνητικά κύματα (ακτίνες Χ, ακτίνες γάμμα) ή βαριά σωματίδια (άλφα και βήτα).</a:t>
            </a:r>
          </a:p>
          <a:p>
            <a:pPr marL="742950" lvl="2" indent="-342900">
              <a:defRPr/>
            </a:pPr>
            <a:r>
              <a:rPr lang="el-GR" sz="3000" dirty="0" smtClean="0"/>
              <a:t>Αρκετή μεγάλη </a:t>
            </a:r>
            <a:r>
              <a:rPr lang="el-GR" sz="3000" dirty="0"/>
              <a:t>ενέργεια για να απελευθερώσει το ηλεκτρόνιο από την τροχιά.</a:t>
            </a:r>
            <a:endParaRPr lang="en-US" sz="3000" dirty="0"/>
          </a:p>
          <a:p>
            <a:pPr marL="457200" lvl="1" indent="-457200">
              <a:buFont typeface="Arial" charset="0"/>
              <a:buChar char="•"/>
              <a:defRPr/>
            </a:pPr>
            <a:r>
              <a:rPr lang="el-GR" sz="3000" dirty="0" smtClean="0"/>
              <a:t>Μη-</a:t>
            </a:r>
            <a:r>
              <a:rPr lang="el-GR" sz="3000" dirty="0" err="1" smtClean="0"/>
              <a:t>ιονίζουσα</a:t>
            </a:r>
            <a:r>
              <a:rPr lang="el-GR" sz="3000" dirty="0" smtClean="0"/>
              <a:t> ακτινοβολία</a:t>
            </a:r>
            <a:endParaRPr lang="en-US" sz="3000" dirty="0" smtClean="0"/>
          </a:p>
          <a:p>
            <a:pPr marL="742950" lvl="2" indent="-342900">
              <a:defRPr/>
            </a:pPr>
            <a:r>
              <a:rPr lang="el-GR" sz="2600" dirty="0" smtClean="0"/>
              <a:t>Χαμηλής </a:t>
            </a:r>
            <a:r>
              <a:rPr lang="el-GR" sz="2600" dirty="0"/>
              <a:t>ενέργειας ηλεκτρομαγνητικά κύματα (υπέρυθρες, ορατές, μικροκύματα).</a:t>
            </a:r>
          </a:p>
          <a:p>
            <a:pPr marL="742950" lvl="2" indent="-342900">
              <a:defRPr/>
            </a:pPr>
            <a:r>
              <a:rPr lang="el-GR" sz="2600" dirty="0"/>
              <a:t>Δεν υπάρχει αρκετή ενέργεια για να τραβήξει το ηλεκτρόνιο από την τροχιά, αλλά μπορεί να διεγείρει το ηλεκτρόνιο.</a:t>
            </a:r>
            <a:endParaRPr lang="el-GR" sz="2600" dirty="0" smtClean="0"/>
          </a:p>
          <a:p>
            <a:pPr marL="742950" lvl="2" indent="-342900">
              <a:defRPr/>
            </a:pPr>
            <a:endParaRPr lang="en-US" sz="26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 smtClean="0"/>
              <a:t>Ραδιενέργεια</a:t>
            </a:r>
            <a:endParaRPr lang="en-GB" sz="4000" dirty="0" smtClean="0"/>
          </a:p>
          <a:p>
            <a:pPr marL="0" indent="0">
              <a:buNone/>
            </a:pPr>
            <a:endParaRPr lang="en-GB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4" y="1700808"/>
            <a:ext cx="7956376" cy="399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 smtClean="0"/>
              <a:t>Ιονίζουσα ακτινοβολία</a:t>
            </a:r>
            <a:endParaRPr lang="en-GB" sz="4000" dirty="0" smtClean="0"/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l-GR" altLang="it-IT" sz="3000" dirty="0" smtClean="0"/>
              <a:t>Μια </a:t>
            </a:r>
            <a:r>
              <a:rPr lang="el-GR" altLang="it-IT" sz="3000" dirty="0"/>
              <a:t>ακτινοβολία λέγεται ότι ιονίζει όταν έχει αρκετή ενέργεια για να απελευθερώσει ένα ή περισσότερα ηλεκτρόνια από τα άτομα ή τα μόρια στο ακτινοβολημένο μέσο</a:t>
            </a:r>
            <a:r>
              <a:rPr lang="en-US" altLang="it-IT" sz="3000" dirty="0" smtClean="0"/>
              <a:t>.</a:t>
            </a:r>
            <a:r>
              <a:rPr lang="el-GR" altLang="it-IT" sz="3000" dirty="0" smtClean="0"/>
              <a:t> </a:t>
            </a:r>
            <a:r>
              <a:rPr lang="el-GR" altLang="it-IT" sz="3000" dirty="0" smtClean="0"/>
              <a:t>Αυτή </a:t>
            </a:r>
            <a:r>
              <a:rPr lang="el-GR" altLang="it-IT" sz="3000" dirty="0"/>
              <a:t>είναι η περίπτωση ηλεκτρομαγνητικών ακτινοβολιών όπως ακτινοβολίες γάμμα, ακτίνες Χ και κάποιες υπεριώδεις ακτίνες. Ορατό ή υπέρυθρο φως δεν είναι ιονίζοντας, ούτε </a:t>
            </a:r>
            <a:r>
              <a:rPr lang="el-GR" altLang="it-IT" sz="3000" dirty="0" smtClean="0"/>
              <a:t>τα μικροκύματα                                             ή </a:t>
            </a:r>
            <a:r>
              <a:rPr lang="el-GR" altLang="it-IT" sz="3000" dirty="0"/>
              <a:t>ραδιοκύματα.</a:t>
            </a:r>
            <a:endParaRPr lang="en-US" altLang="it-IT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376264" cy="171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 smtClean="0"/>
              <a:t>Μορφές </a:t>
            </a:r>
            <a:r>
              <a:rPr lang="el-GR" sz="4000" dirty="0" err="1"/>
              <a:t>Ι</a:t>
            </a:r>
            <a:r>
              <a:rPr lang="el-GR" sz="4000" dirty="0" err="1" smtClean="0"/>
              <a:t>ονίζουσας</a:t>
            </a:r>
            <a:r>
              <a:rPr lang="el-GR" sz="4000" dirty="0" smtClean="0"/>
              <a:t> Ακτινοβολίας</a:t>
            </a:r>
            <a:endParaRPr lang="en-GB" sz="4000" dirty="0" smtClean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sz="2800" dirty="0" smtClean="0"/>
              <a:t>GAMMA</a:t>
            </a:r>
            <a:endParaRPr lang="el-GR" altLang="it-IT" sz="2800" dirty="0"/>
          </a:p>
          <a:p>
            <a:pPr lvl="1">
              <a:buFont typeface="Arial" charset="0"/>
              <a:buChar char="•"/>
            </a:pPr>
            <a:r>
              <a:rPr lang="el-GR" altLang="it-IT" sz="2400" dirty="0" smtClean="0"/>
              <a:t>Βαθιά διεισδύοντας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el-GR" altLang="it-IT" sz="2400" dirty="0" smtClean="0"/>
              <a:t>Χρειάζεστε </a:t>
            </a:r>
            <a:r>
              <a:rPr lang="el-GR" altLang="it-IT" sz="2400" dirty="0"/>
              <a:t>χάλυβα, μόλυβδο, κλπ. </a:t>
            </a:r>
            <a:r>
              <a:rPr lang="el-GR" altLang="it-IT" sz="2400" dirty="0" smtClean="0"/>
              <a:t>για προστασία </a:t>
            </a:r>
            <a:endParaRPr lang="el-GR" altLang="it-IT" sz="2400" dirty="0"/>
          </a:p>
          <a:p>
            <a:pPr marL="457200" lvl="1" indent="0">
              <a:buNone/>
            </a:pPr>
            <a:endParaRPr lang="en-US" altLang="it-IT" sz="2400" dirty="0"/>
          </a:p>
          <a:p>
            <a:r>
              <a:rPr lang="en-US" altLang="it-IT" sz="2800" dirty="0" smtClean="0"/>
              <a:t>X </a:t>
            </a:r>
            <a:r>
              <a:rPr lang="en-US" altLang="it-IT" sz="2800" dirty="0"/>
              <a:t>- </a:t>
            </a:r>
            <a:r>
              <a:rPr lang="el-GR" altLang="it-IT" sz="2800" dirty="0"/>
              <a:t>Ραδιενέργεια</a:t>
            </a:r>
            <a:endParaRPr lang="en-US" altLang="it-IT" sz="2800" dirty="0"/>
          </a:p>
          <a:p>
            <a:pPr lvl="1">
              <a:buFont typeface="Arial" charset="0"/>
              <a:buChar char="•"/>
            </a:pPr>
            <a:r>
              <a:rPr lang="el-GR" altLang="it-IT" sz="2400" dirty="0" smtClean="0"/>
              <a:t>Συνήθως </a:t>
            </a:r>
            <a:r>
              <a:rPr lang="el-GR" altLang="it-IT" sz="2400" dirty="0"/>
              <a:t>θεωρείται ως ηλεκτρομαγνητική ακτινοβολία που παράγεται από μια μηχανή </a:t>
            </a:r>
            <a:r>
              <a:rPr lang="el-GR" altLang="it-IT" sz="2400" dirty="0" err="1" smtClean="0"/>
              <a:t>ακτίνων</a:t>
            </a:r>
            <a:r>
              <a:rPr lang="el-GR" altLang="it-IT" sz="2400" dirty="0" smtClean="0"/>
              <a:t>-Χ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el-GR" altLang="it-IT" sz="2400" dirty="0" smtClean="0"/>
              <a:t>Η </a:t>
            </a:r>
            <a:r>
              <a:rPr lang="el-GR" altLang="it-IT" sz="2400" dirty="0"/>
              <a:t>διείσδυση εξαρτάται από το μήκος κύματος και από το υλικό που ακτινοβολείται.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el-GR" altLang="it-IT" sz="2400" dirty="0" smtClean="0"/>
              <a:t>Συχνά </a:t>
            </a:r>
            <a:r>
              <a:rPr lang="el-GR" altLang="it-IT" sz="2400" dirty="0"/>
              <a:t>χρησιμοποιήστε </a:t>
            </a:r>
            <a:r>
              <a:rPr lang="el-GR" altLang="it-IT" sz="2400" dirty="0" smtClean="0"/>
              <a:t>το τσιμέντο </a:t>
            </a:r>
            <a:r>
              <a:rPr lang="el-GR" altLang="it-IT" sz="2400" dirty="0"/>
              <a:t>για </a:t>
            </a:r>
            <a:r>
              <a:rPr lang="el-GR" altLang="it-IT" sz="2400" dirty="0" smtClean="0"/>
              <a:t>προστασία</a:t>
            </a:r>
            <a:endParaRPr lang="en-US" altLang="it-IT" sz="24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000" dirty="0" smtClean="0"/>
              <a:t>Μορφές </a:t>
            </a:r>
            <a:r>
              <a:rPr lang="el-GR" sz="4000" dirty="0" err="1"/>
              <a:t>Ιονίζουσας</a:t>
            </a:r>
            <a:r>
              <a:rPr lang="el-GR" sz="4000" dirty="0"/>
              <a:t> Ακτινοβολίας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l-GR" altLang="it-IT" dirty="0" smtClean="0"/>
              <a:t>ΑΛΦΑ</a:t>
            </a:r>
            <a:endParaRPr lang="en-US" altLang="it-IT" dirty="0" smtClean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Ταξιδεύει </a:t>
            </a:r>
            <a:r>
              <a:rPr lang="el-GR" altLang="it-IT" dirty="0"/>
              <a:t>μόνο σε μικρή απόσταση στον αέρα (~ 4 "στον αέρα)</a:t>
            </a:r>
            <a:endParaRPr lang="en-US" altLang="it-IT" dirty="0" smtClean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Σταματάει από νεκρό </a:t>
            </a:r>
            <a:r>
              <a:rPr lang="el-GR" altLang="it-IT" dirty="0"/>
              <a:t>δέρμα, φιλμ νερού, φύλλο </a:t>
            </a:r>
            <a:r>
              <a:rPr lang="el-GR" altLang="it-IT" dirty="0" smtClean="0"/>
              <a:t>χαρτιού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Πολύ </a:t>
            </a:r>
            <a:r>
              <a:rPr lang="el-GR" altLang="it-IT" dirty="0"/>
              <a:t>επικίνδυνο όταν εισάγεται στο σώμα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Αποφύγετε </a:t>
            </a:r>
            <a:r>
              <a:rPr lang="el-GR" altLang="it-IT" dirty="0"/>
              <a:t>την εισπνοή ή την κατάποση</a:t>
            </a:r>
            <a:endParaRPr lang="el-GR" altLang="it-IT" dirty="0" smtClean="0"/>
          </a:p>
          <a:p>
            <a:pPr marL="457200" lvl="1" indent="0">
              <a:buNone/>
            </a:pPr>
            <a:endParaRPr lang="en-US" altLang="it-IT" dirty="0"/>
          </a:p>
          <a:p>
            <a:r>
              <a:rPr lang="el-GR" altLang="it-IT" dirty="0" smtClean="0"/>
              <a:t>ΒΗΤΑ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Διεισδύει </a:t>
            </a:r>
            <a:r>
              <a:rPr lang="el-GR" altLang="it-IT" dirty="0"/>
              <a:t>το ανθρώπινο σώμα σε βάθος 0,1-0,5 "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l-GR" altLang="it-IT" dirty="0" smtClean="0"/>
              <a:t>Μπορεί </a:t>
            </a:r>
            <a:r>
              <a:rPr lang="el-GR" altLang="it-IT" dirty="0"/>
              <a:t>να διεισδύσει στο ξύλο σε περίπου 1,5 "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l-GR" altLang="it-IT" dirty="0"/>
              <a:t>Σ</a:t>
            </a:r>
            <a:r>
              <a:rPr lang="el-GR" altLang="it-IT" dirty="0" smtClean="0"/>
              <a:t>ταματάει </a:t>
            </a:r>
            <a:r>
              <a:rPr lang="el-GR" altLang="it-IT" dirty="0"/>
              <a:t>από 0,5 "αλουμίνιο ή </a:t>
            </a:r>
            <a:r>
              <a:rPr lang="el-GR" altLang="it-IT" dirty="0" err="1"/>
              <a:t>Plexiglas</a:t>
            </a:r>
            <a:endParaRPr lang="en-US" altLang="it-IT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it-IT" sz="3000" dirty="0" smtClean="0"/>
          </a:p>
          <a:p>
            <a:endParaRPr lang="it-IT" sz="3000" dirty="0"/>
          </a:p>
          <a:p>
            <a:endParaRPr lang="it-IT" sz="3000" dirty="0" smtClean="0"/>
          </a:p>
          <a:p>
            <a:r>
              <a:rPr lang="el-GR" sz="3000" dirty="0" smtClean="0"/>
              <a:t>Δες αυτό </a:t>
            </a:r>
            <a:r>
              <a:rPr lang="el-GR" sz="3000" dirty="0"/>
              <a:t>το </a:t>
            </a:r>
            <a:r>
              <a:rPr lang="el-GR" sz="3000" dirty="0" smtClean="0"/>
              <a:t>βίντεο</a:t>
            </a:r>
            <a:r>
              <a:rPr lang="it-IT" sz="3000" dirty="0" smtClean="0"/>
              <a:t>: </a:t>
            </a:r>
            <a:endParaRPr lang="it-IT" sz="3000" dirty="0" smtClean="0"/>
          </a:p>
          <a:p>
            <a:endParaRPr lang="it-IT" sz="3000" dirty="0"/>
          </a:p>
          <a:p>
            <a:r>
              <a:rPr lang="en-US" sz="2800" u="sng" dirty="0">
                <a:hlinkClick r:id="rId3"/>
              </a:rPr>
              <a:t>https://www.youtube.com/watch?v=uJ3ea9fa6CA</a:t>
            </a:r>
            <a:endParaRPr lang="it-IT" sz="28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350</Words>
  <Application>Microsoft Office PowerPoint</Application>
  <PresentationFormat>On-screen Show (4:3)</PresentationFormat>
  <Paragraphs>69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ΔΟΜΗ ΤΗΣ ΥΛΗΣ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Alexandros Yeratziotis</cp:lastModifiedBy>
  <cp:revision>34</cp:revision>
  <dcterms:created xsi:type="dcterms:W3CDTF">2017-03-08T21:43:37Z</dcterms:created>
  <dcterms:modified xsi:type="dcterms:W3CDTF">2019-01-14T11:36:40Z</dcterms:modified>
</cp:coreProperties>
</file>