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00"/>
  </p:normalViewPr>
  <p:slideViewPr>
    <p:cSldViewPr>
      <p:cViewPr varScale="1">
        <p:scale>
          <a:sx n="60" d="100"/>
          <a:sy n="60" d="100"/>
        </p:scale>
        <p:origin x="27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uJ3ea9fa6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 of matter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9C1AF"/>
                </a:solidFill>
              </a:rPr>
              <a:t>Ionising</a:t>
            </a:r>
            <a:r>
              <a:rPr lang="en-US" dirty="0" smtClean="0">
                <a:solidFill>
                  <a:srgbClr val="29C1AF"/>
                </a:solidFill>
              </a:rPr>
              <a:t> radiation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Definition of Radiation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sz="3000" dirty="0"/>
              <a:t>Radiation is an energy in the form of electro-magnetic waves or particulate matter, traveling in the </a:t>
            </a:r>
            <a:r>
              <a:rPr lang="en-US" sz="3000" dirty="0" smtClean="0"/>
              <a:t>air.</a:t>
            </a:r>
          </a:p>
          <a:p>
            <a:pPr marL="0" indent="0" algn="ctr">
              <a:buNone/>
            </a:pPr>
            <a:r>
              <a:rPr lang="en-GB" dirty="0"/>
              <a:t>Definition of </a:t>
            </a:r>
            <a:r>
              <a:rPr lang="en-GB" dirty="0" smtClean="0"/>
              <a:t>Ion</a:t>
            </a:r>
            <a:endParaRPr lang="en-GB" dirty="0"/>
          </a:p>
          <a:p>
            <a:pPr marL="0" indent="0">
              <a:buNone/>
            </a:pPr>
            <a:r>
              <a:rPr lang="en-US" sz="3000" dirty="0" smtClean="0"/>
              <a:t>Ions are atoms with extra electrons or missing electrons. When an atom gains or loses electrons, the atom forms an 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Types Radiation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US" sz="3000" dirty="0" smtClean="0"/>
              <a:t>Ionizing Radiation</a:t>
            </a:r>
          </a:p>
          <a:p>
            <a:r>
              <a:rPr lang="en-US" sz="3000" dirty="0" smtClean="0"/>
              <a:t>Non-ionizing radiation</a:t>
            </a:r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Ionizing vs Non-ionizing</a:t>
            </a:r>
          </a:p>
          <a:p>
            <a:pPr marL="0" indent="0">
              <a:buNone/>
            </a:pPr>
            <a:endParaRPr lang="en-GB" sz="3000" dirty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3000" dirty="0" smtClean="0"/>
              <a:t>Ionizing Radiation</a:t>
            </a:r>
          </a:p>
          <a:p>
            <a:pPr marL="742950" lvl="2" indent="-342900">
              <a:defRPr/>
            </a:pPr>
            <a:r>
              <a:rPr lang="en-US" sz="2600" dirty="0" smtClean="0"/>
              <a:t>Higher </a:t>
            </a:r>
            <a:r>
              <a:rPr lang="en-US" sz="2600" dirty="0"/>
              <a:t>energy electromagnetic waves </a:t>
            </a:r>
            <a:r>
              <a:rPr lang="en-US" sz="2600" dirty="0" smtClean="0"/>
              <a:t>(x-ray, gamma-ray) or heavy particles (alpha and beta).</a:t>
            </a:r>
            <a:endParaRPr lang="en-US" sz="2600" dirty="0"/>
          </a:p>
          <a:p>
            <a:pPr marL="742950" lvl="2" indent="-342900">
              <a:defRPr/>
            </a:pPr>
            <a:r>
              <a:rPr lang="en-US" sz="2600" dirty="0"/>
              <a:t>High enough energy to </a:t>
            </a:r>
            <a:r>
              <a:rPr lang="en-US" sz="2600" dirty="0" smtClean="0"/>
              <a:t>liberate electron </a:t>
            </a:r>
            <a:r>
              <a:rPr lang="en-US" sz="2600" dirty="0"/>
              <a:t>from orbit</a:t>
            </a:r>
            <a:r>
              <a:rPr lang="en-US" sz="2600" dirty="0" smtClean="0"/>
              <a:t>.</a:t>
            </a:r>
            <a:endParaRPr lang="en-US" sz="3000" dirty="0"/>
          </a:p>
          <a:p>
            <a:pPr marL="457200" lvl="1" indent="-457200">
              <a:buFont typeface="Arial" charset="0"/>
              <a:buChar char="•"/>
              <a:defRPr/>
            </a:pPr>
            <a:r>
              <a:rPr lang="en-US" sz="3000" dirty="0" smtClean="0"/>
              <a:t>Non-ionizing Radiation</a:t>
            </a:r>
          </a:p>
          <a:p>
            <a:pPr marL="742950" lvl="2" indent="-342900">
              <a:defRPr/>
            </a:pPr>
            <a:r>
              <a:rPr lang="en-US" sz="2600" dirty="0" smtClean="0"/>
              <a:t>Lower </a:t>
            </a:r>
            <a:r>
              <a:rPr lang="en-US" sz="2600" dirty="0"/>
              <a:t>energy electromagnetic </a:t>
            </a:r>
            <a:r>
              <a:rPr lang="en-US" sz="2600" dirty="0" smtClean="0"/>
              <a:t>waves (infrared, visible, microwave).</a:t>
            </a:r>
            <a:endParaRPr lang="en-US" sz="2600" dirty="0"/>
          </a:p>
          <a:p>
            <a:pPr marL="742950" lvl="2" indent="-342900">
              <a:defRPr/>
            </a:pPr>
            <a:r>
              <a:rPr lang="en-US" sz="2600" dirty="0"/>
              <a:t>Not enough energy to pull electron from orbit, but can excite the electron.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Radiation</a:t>
            </a:r>
          </a:p>
          <a:p>
            <a:pPr marL="0" indent="0">
              <a:buNone/>
            </a:pPr>
            <a:endParaRPr lang="en-GB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4" y="1628800"/>
            <a:ext cx="7956376" cy="399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Ionizing radiation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altLang="it-IT" sz="3000" dirty="0"/>
              <a:t>A radiation is said to be ionizing when it has enough energy to </a:t>
            </a:r>
            <a:r>
              <a:rPr lang="en-US" altLang="it-IT" sz="3000" dirty="0" smtClean="0"/>
              <a:t>liberate one </a:t>
            </a:r>
            <a:r>
              <a:rPr lang="en-US" altLang="it-IT" sz="3000" dirty="0"/>
              <a:t>or more electrons from the atoms or molecules in the irradiated medium. This is the case </a:t>
            </a:r>
            <a:r>
              <a:rPr lang="en-US" altLang="it-IT" sz="3000" dirty="0" smtClean="0"/>
              <a:t>of </a:t>
            </a:r>
            <a:r>
              <a:rPr lang="en-US" altLang="it-IT" sz="3000" dirty="0"/>
              <a:t>electromagnetic radiations such as gamma radiations, X-rays and some ultra-violet rays. Visible or infrared light are </a:t>
            </a:r>
            <a:r>
              <a:rPr lang="en-US" altLang="it-IT" sz="3000" dirty="0" smtClean="0"/>
              <a:t>not ionizing, </a:t>
            </a:r>
            <a:r>
              <a:rPr lang="en-US" altLang="it-IT" sz="3000" dirty="0"/>
              <a:t>nor are microwaves or radio </a:t>
            </a:r>
            <a:r>
              <a:rPr lang="en-US" altLang="it-IT" sz="3000" dirty="0" smtClean="0"/>
              <a:t>waves</a:t>
            </a:r>
            <a:r>
              <a:rPr lang="en-US" altLang="it-IT" sz="3000" dirty="0"/>
              <a:t>.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58" y="4506344"/>
            <a:ext cx="3106688" cy="22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Forms of Ionizing Radiation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sz="2800" dirty="0"/>
              <a:t>GAMMA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Deep penetrating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Need steel, lead, etc. to shield</a:t>
            </a:r>
          </a:p>
          <a:p>
            <a:r>
              <a:rPr lang="en-US" altLang="it-IT" sz="2800" dirty="0"/>
              <a:t>X –Radiation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Commonly thought of as electromagnetic radiation produced by an x-ray machine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Penetration depends on wavelength and material being irradiated.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Often use concrete to shield</a:t>
            </a:r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4000" dirty="0" smtClean="0"/>
              <a:t>Forms of Ionizing Radiation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dirty="0" smtClean="0"/>
              <a:t>ALPHA</a:t>
            </a:r>
          </a:p>
          <a:p>
            <a:pPr lvl="1">
              <a:buFont typeface="Arial" charset="0"/>
              <a:buChar char="•"/>
            </a:pPr>
            <a:r>
              <a:rPr lang="en-US" altLang="it-IT" dirty="0" smtClean="0"/>
              <a:t>Travel only a short distance in air (~ 4” in air)</a:t>
            </a:r>
          </a:p>
          <a:p>
            <a:pPr lvl="1">
              <a:buFont typeface="Arial" charset="0"/>
              <a:buChar char="•"/>
            </a:pPr>
            <a:r>
              <a:rPr lang="en-US" altLang="it-IT" dirty="0" smtClean="0"/>
              <a:t>Stopped </a:t>
            </a:r>
            <a:r>
              <a:rPr lang="en-US" altLang="it-IT" dirty="0"/>
              <a:t>by dead skin, film of water, sheet of paper</a:t>
            </a:r>
          </a:p>
          <a:p>
            <a:pPr lvl="1">
              <a:buFont typeface="Arial" charset="0"/>
              <a:buChar char="•"/>
            </a:pPr>
            <a:r>
              <a:rPr lang="en-US" altLang="it-IT" dirty="0"/>
              <a:t>Very hazardous when taken into the body</a:t>
            </a:r>
          </a:p>
          <a:p>
            <a:pPr lvl="1">
              <a:buFont typeface="Arial" charset="0"/>
              <a:buChar char="•"/>
            </a:pPr>
            <a:r>
              <a:rPr lang="en-US" altLang="it-IT" dirty="0"/>
              <a:t>Avoid inhalation or ingestion</a:t>
            </a:r>
          </a:p>
          <a:p>
            <a:r>
              <a:rPr lang="en-US" altLang="it-IT" dirty="0"/>
              <a:t>BETA </a:t>
            </a:r>
          </a:p>
          <a:p>
            <a:pPr lvl="1">
              <a:buFont typeface="Arial" charset="0"/>
              <a:buChar char="•"/>
            </a:pPr>
            <a:r>
              <a:rPr lang="en-US" altLang="it-IT" dirty="0"/>
              <a:t>Penetrate human body to depth of 0.1-o.5”</a:t>
            </a:r>
          </a:p>
          <a:p>
            <a:pPr lvl="1">
              <a:buFont typeface="Arial" charset="0"/>
              <a:buChar char="•"/>
            </a:pPr>
            <a:r>
              <a:rPr lang="en-US" altLang="it-IT" dirty="0"/>
              <a:t>Can penetrate wood to about 1.5”</a:t>
            </a:r>
          </a:p>
          <a:p>
            <a:pPr lvl="1">
              <a:buFont typeface="Arial" charset="0"/>
              <a:buChar char="•"/>
            </a:pPr>
            <a:r>
              <a:rPr lang="en-US" altLang="it-IT" dirty="0"/>
              <a:t>Stopped by 0.5” aluminum or Plexiglas </a:t>
            </a:r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it-IT" sz="3000" dirty="0" smtClean="0"/>
          </a:p>
          <a:p>
            <a:endParaRPr lang="it-IT" sz="3000" dirty="0"/>
          </a:p>
          <a:p>
            <a:endParaRPr lang="it-IT" sz="3000" dirty="0" smtClean="0"/>
          </a:p>
          <a:p>
            <a:r>
              <a:rPr lang="it-IT" sz="3000" dirty="0" smtClean="0"/>
              <a:t>Watch </a:t>
            </a:r>
            <a:r>
              <a:rPr lang="it-IT" sz="3000" dirty="0" err="1" smtClean="0"/>
              <a:t>this</a:t>
            </a:r>
            <a:r>
              <a:rPr lang="it-IT" sz="3000" dirty="0" smtClean="0"/>
              <a:t> video: </a:t>
            </a:r>
          </a:p>
          <a:p>
            <a:endParaRPr lang="it-IT" sz="3000" dirty="0"/>
          </a:p>
          <a:p>
            <a:r>
              <a:rPr lang="en-US" sz="2800" u="sng" dirty="0">
                <a:hlinkClick r:id="rId3"/>
              </a:rPr>
              <a:t>https://www.youtube.com/watch?v=uJ3ea9fa6CA</a:t>
            </a:r>
            <a:endParaRPr lang="it-IT" sz="280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314</Words>
  <Application>Microsoft Macintosh PowerPoint</Application>
  <PresentationFormat>Presentazione su schermo (4:3)</PresentationFormat>
  <Paragraphs>66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Office Theme</vt:lpstr>
      <vt:lpstr>Structure of matter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Dario La Guardia</cp:lastModifiedBy>
  <cp:revision>18</cp:revision>
  <dcterms:created xsi:type="dcterms:W3CDTF">2017-03-08T21:43:37Z</dcterms:created>
  <dcterms:modified xsi:type="dcterms:W3CDTF">2017-09-25T14:01:33Z</dcterms:modified>
</cp:coreProperties>
</file>