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91993" autoAdjust="0"/>
  </p:normalViewPr>
  <p:slideViewPr>
    <p:cSldViewPr>
      <p:cViewPr varScale="1">
        <p:scale>
          <a:sx n="105" d="100"/>
          <a:sy n="105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01-Nov-18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3ea9fa6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Štruktúra hmoty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solidFill>
                  <a:srgbClr val="29C1AF"/>
                </a:solidFill>
              </a:rPr>
              <a:t>Ionizujúce žiarenie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k-SK" sz="4000" dirty="0"/>
              <a:t>Definícia žiarenia</a:t>
            </a:r>
          </a:p>
          <a:p>
            <a:pPr marL="0" indent="0" algn="ctr">
              <a:buNone/>
            </a:pPr>
            <a:endParaRPr lang="sk-SK" sz="4000" dirty="0"/>
          </a:p>
          <a:p>
            <a:pPr marL="0" indent="0">
              <a:buNone/>
            </a:pPr>
            <a:r>
              <a:rPr lang="sk-SK" sz="4000" dirty="0"/>
              <a:t>Žiarenie je energia vo forme </a:t>
            </a:r>
            <a:r>
              <a:rPr lang="sk-SK" sz="4000" dirty="0" err="1"/>
              <a:t>elektro-magnetických</a:t>
            </a:r>
            <a:r>
              <a:rPr lang="sk-SK" sz="4000" dirty="0"/>
              <a:t> vĺn alebo častíc, ktoré sa pohybujú vzduchom.</a:t>
            </a:r>
          </a:p>
          <a:p>
            <a:pPr marL="0" indent="0" algn="ctr">
              <a:buNone/>
            </a:pPr>
            <a:r>
              <a:rPr lang="sk-SK" sz="4000" dirty="0"/>
              <a:t>Definícia iónu</a:t>
            </a:r>
          </a:p>
          <a:p>
            <a:pPr marL="0" indent="0">
              <a:buNone/>
            </a:pPr>
            <a:r>
              <a:rPr lang="sk-SK" sz="4000" dirty="0"/>
              <a:t>Ióny sú atómy s nadbytočnými alebo chýbajúcimi elektrónmi. Keď atóm získava alebo stráca elektróny, vytvorí sa ión.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Typ</a:t>
            </a:r>
            <a:r>
              <a:rPr lang="sk-SK" sz="4000" dirty="0"/>
              <a:t>y žiarenia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sk-SK" sz="3000" dirty="0"/>
              <a:t>i</a:t>
            </a:r>
            <a:r>
              <a:rPr lang="en-US" sz="3000" dirty="0" err="1"/>
              <a:t>onizujúce</a:t>
            </a:r>
            <a:r>
              <a:rPr lang="en-US" sz="3000" dirty="0"/>
              <a:t> </a:t>
            </a:r>
            <a:r>
              <a:rPr lang="en-US" sz="3000" dirty="0" err="1"/>
              <a:t>žiarenie</a:t>
            </a:r>
            <a:endParaRPr lang="en-US" sz="3000" dirty="0"/>
          </a:p>
          <a:p>
            <a:r>
              <a:rPr lang="sk-SK" sz="3000" dirty="0"/>
              <a:t>n</a:t>
            </a:r>
            <a:r>
              <a:rPr lang="en-US" sz="3000" dirty="0" err="1"/>
              <a:t>eionizujúce</a:t>
            </a:r>
            <a:r>
              <a:rPr lang="en-US" sz="3000" dirty="0"/>
              <a:t> </a:t>
            </a:r>
            <a:r>
              <a:rPr lang="en-US" sz="3000" dirty="0" err="1"/>
              <a:t>žiarenie</a:t>
            </a:r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/>
              <a:t>Ionizujúce </a:t>
            </a:r>
            <a:r>
              <a:rPr lang="sk-SK" sz="4000" dirty="0" err="1"/>
              <a:t>vs</a:t>
            </a:r>
            <a:r>
              <a:rPr lang="sk-SK" sz="4000" dirty="0"/>
              <a:t>. neionizujúce žiarenie</a:t>
            </a:r>
            <a:endParaRPr lang="sk-SK" sz="3000" dirty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sk-SK" sz="3000" dirty="0"/>
              <a:t>Ionizujúce žiarenie</a:t>
            </a:r>
          </a:p>
          <a:p>
            <a:pPr marL="742950" lvl="2" indent="-342900">
              <a:defRPr/>
            </a:pPr>
            <a:r>
              <a:rPr lang="sk-SK" sz="2600" dirty="0"/>
              <a:t>elektromagnetické vlny s vyššou energiou (röntgenové žiarenie, gama žiarenie) alebo ťažké častice (alfa a beta)</a:t>
            </a:r>
          </a:p>
          <a:p>
            <a:pPr marL="742950" lvl="2" indent="-342900">
              <a:defRPr/>
            </a:pPr>
            <a:r>
              <a:rPr lang="sk-SK" sz="2600" dirty="0"/>
              <a:t>dostatočne vysoká energia na uvoľnenie elektrónov z obežnej dráhy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sk-SK" sz="3000" dirty="0"/>
              <a:t>Neionizujúce žiarenie</a:t>
            </a:r>
          </a:p>
          <a:p>
            <a:pPr marL="742950" lvl="2" indent="-342900">
              <a:defRPr/>
            </a:pPr>
            <a:r>
              <a:rPr lang="sk-SK" sz="2600" dirty="0"/>
              <a:t>elektromagnetické vlny s nižšou energiou (infračervené, viditeľné, mikrovlnné).</a:t>
            </a:r>
          </a:p>
          <a:p>
            <a:pPr marL="742950" lvl="2" indent="-342900">
              <a:defRPr/>
            </a:pPr>
            <a:r>
              <a:rPr lang="sk-SK" sz="2600" dirty="0"/>
              <a:t>energia nie je dostatočná na uvoľnenie elektrónu z obežnej dráhy, ale elektrón môže </a:t>
            </a:r>
            <a:r>
              <a:rPr lang="sk-SK" sz="2600" dirty="0" err="1"/>
              <a:t>excitovať</a:t>
            </a:r>
            <a:r>
              <a:rPr lang="sk-SK" sz="2600" dirty="0"/>
              <a:t>.</a:t>
            </a:r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/>
              <a:t>Žiarenie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VÃ½sledok vyhÄ¾adÃ¡vania obrÃ¡zkov pre dopyt ionizujÃºce a neionizujuce Å¾iaren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5"/>
          <a:stretch/>
        </p:blipFill>
        <p:spPr bwMode="auto">
          <a:xfrm>
            <a:off x="881844" y="1268760"/>
            <a:ext cx="7380312" cy="517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0" y="6521135"/>
            <a:ext cx="7315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http://elektrosmog.voxo.eu/images2/spectrum.jpg</a:t>
            </a:r>
          </a:p>
        </p:txBody>
      </p:sp>
    </p:spTree>
    <p:extLst>
      <p:ext uri="{BB962C8B-B14F-4D97-AF65-F5344CB8AC3E}">
        <p14:creationId xmlns:p14="http://schemas.microsoft.com/office/powerpoint/2010/main" val="10547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/>
              <a:t>Ionizujúce žiarenie</a:t>
            </a:r>
          </a:p>
          <a:p>
            <a:pPr marL="0" indent="0">
              <a:buNone/>
            </a:pPr>
            <a:r>
              <a:rPr lang="sk-SK" altLang="it-IT" sz="3000" dirty="0"/>
              <a:t>Žiarenie sa považuje za ionizujúce, keď má dostatok energie na uvoľnenie jedného alebo viacerých elektrónov z atómov alebo molekúl v ožiarenom médiu. To je prípad elektromagnetických žiarení, ako sú žiarenie gama, röntgenové lúče a niektoré ultrafialové lúče. Viditeľné alebo infračervené svetlo nie je ionizujúce rovnako ako ani mikrovlny alebo rádiové vlny.</a:t>
            </a:r>
            <a:endParaRPr lang="sk-SK" sz="3000" dirty="0"/>
          </a:p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00158"/>
            <a:ext cx="3106688" cy="22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/>
              <a:t>Formy ionizujúceho žiarenia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sz="2800" dirty="0"/>
              <a:t>GAMMA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 err="1"/>
              <a:t>preniká</a:t>
            </a:r>
            <a:r>
              <a:rPr lang="sk-SK" altLang="it-IT" sz="2400" dirty="0"/>
              <a:t> hlboko d </a:t>
            </a:r>
            <a:r>
              <a:rPr lang="sk-SK" altLang="it-IT" sz="2400" dirty="0" err="1"/>
              <a:t>omateriálu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sk-SK" altLang="it-IT" sz="2400" dirty="0"/>
              <a:t>na ochranu pred ním je potrebná </a:t>
            </a:r>
            <a:r>
              <a:rPr lang="en-US" altLang="it-IT" sz="2400" dirty="0" err="1"/>
              <a:t>oceľ</a:t>
            </a:r>
            <a:r>
              <a:rPr lang="sk-SK" altLang="it-IT" sz="2400" dirty="0"/>
              <a:t> alebo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olovo</a:t>
            </a:r>
            <a:endParaRPr lang="sk-SK" altLang="it-IT" sz="2400" dirty="0"/>
          </a:p>
          <a:p>
            <a:pPr>
              <a:buFont typeface="Arial" charset="0"/>
              <a:buChar char="•"/>
            </a:pPr>
            <a:r>
              <a:rPr lang="sk-SK" dirty="0"/>
              <a:t>Röntgenové žiarenie</a:t>
            </a:r>
          </a:p>
          <a:p>
            <a:pPr lvl="1">
              <a:buFont typeface="Arial" charset="0"/>
              <a:buChar char="•"/>
            </a:pPr>
            <a:r>
              <a:rPr lang="sk-SK" altLang="it-IT" sz="2000" dirty="0"/>
              <a:t>b</a:t>
            </a:r>
            <a:r>
              <a:rPr lang="en-US" altLang="it-IT" sz="2000" dirty="0" err="1"/>
              <a:t>ežne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sa</a:t>
            </a:r>
            <a:r>
              <a:rPr lang="en-US" altLang="it-IT" sz="2000" dirty="0"/>
              <a:t> </a:t>
            </a:r>
            <a:r>
              <a:rPr lang="sk-SK" altLang="it-IT" sz="2000" dirty="0"/>
              <a:t>s ním stretávate </a:t>
            </a:r>
            <a:r>
              <a:rPr lang="en-US" altLang="it-IT" sz="2000" dirty="0" err="1"/>
              <a:t>ako</a:t>
            </a:r>
            <a:r>
              <a:rPr lang="en-US" altLang="it-IT" sz="2000" dirty="0"/>
              <a:t> s </a:t>
            </a:r>
            <a:r>
              <a:rPr lang="en-US" altLang="it-IT" sz="2000" dirty="0" err="1"/>
              <a:t>elektromagnetickým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žiarením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ktoré</a:t>
            </a:r>
            <a:r>
              <a:rPr lang="en-US" altLang="it-IT" sz="2000" dirty="0"/>
              <a:t> </a:t>
            </a:r>
            <a:r>
              <a:rPr lang="sk-SK" altLang="it-IT" sz="2000" dirty="0"/>
              <a:t>vyžaruje </a:t>
            </a:r>
            <a:r>
              <a:rPr lang="en-US" altLang="it-IT" sz="2000" dirty="0" err="1"/>
              <a:t>röntgenový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prístroj</a:t>
            </a:r>
            <a:endParaRPr lang="en-US" altLang="it-IT" sz="2000" dirty="0"/>
          </a:p>
          <a:p>
            <a:pPr lvl="1">
              <a:buFont typeface="Arial" charset="0"/>
              <a:buChar char="•"/>
            </a:pPr>
            <a:r>
              <a:rPr lang="sk-SK" altLang="it-IT" sz="2000" dirty="0"/>
              <a:t>jeho prienik materiálom </a:t>
            </a:r>
            <a:r>
              <a:rPr lang="en-US" altLang="it-IT" sz="2000" dirty="0" err="1"/>
              <a:t>závisí</a:t>
            </a:r>
            <a:r>
              <a:rPr lang="en-US" altLang="it-IT" sz="2000" dirty="0"/>
              <a:t> od </a:t>
            </a:r>
            <a:r>
              <a:rPr lang="en-US" altLang="it-IT" sz="2000" dirty="0" err="1"/>
              <a:t>vlnovej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dĺžky</a:t>
            </a:r>
            <a:r>
              <a:rPr lang="en-US" altLang="it-IT" sz="2000" dirty="0"/>
              <a:t> a </a:t>
            </a:r>
            <a:r>
              <a:rPr lang="en-US" altLang="it-IT" sz="2000" dirty="0" err="1"/>
              <a:t>ožarovaného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materiálu</a:t>
            </a:r>
            <a:endParaRPr lang="en-US" altLang="it-IT" sz="2000" dirty="0"/>
          </a:p>
          <a:p>
            <a:pPr lvl="1">
              <a:buFont typeface="Arial" charset="0"/>
              <a:buChar char="•"/>
            </a:pPr>
            <a:r>
              <a:rPr lang="sk-SK" altLang="it-IT" sz="2000" dirty="0"/>
              <a:t>zvyčajne na </a:t>
            </a:r>
            <a:r>
              <a:rPr lang="sk-SK" altLang="it-IT" sz="2000" dirty="0" err="1"/>
              <a:t>ocranu</a:t>
            </a:r>
            <a:r>
              <a:rPr lang="sk-SK" altLang="it-IT" sz="2000" dirty="0"/>
              <a:t> pred ním stačí napr. </a:t>
            </a:r>
            <a:r>
              <a:rPr lang="en-US" altLang="it-IT" sz="2000" dirty="0" err="1"/>
              <a:t>betón</a:t>
            </a:r>
            <a:endParaRPr lang="it-IT" sz="2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sz="4000" dirty="0"/>
              <a:t>Formy ionizujúceho žiarenia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dirty="0"/>
              <a:t>ALPHA</a:t>
            </a:r>
            <a:r>
              <a:rPr lang="sk-SK" altLang="it-IT" dirty="0"/>
              <a:t> žiarenie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sk-SK" altLang="it-IT" dirty="0"/>
              <a:t>vo vzduchu prekoná </a:t>
            </a:r>
            <a:r>
              <a:rPr lang="en-US" altLang="it-IT" dirty="0" err="1"/>
              <a:t>len</a:t>
            </a:r>
            <a:r>
              <a:rPr lang="en-US" altLang="it-IT" dirty="0"/>
              <a:t> </a:t>
            </a:r>
            <a:r>
              <a:rPr lang="en-US" altLang="it-IT" dirty="0" err="1"/>
              <a:t>krátku</a:t>
            </a:r>
            <a:r>
              <a:rPr lang="en-US" altLang="it-IT" dirty="0"/>
              <a:t> </a:t>
            </a:r>
            <a:r>
              <a:rPr lang="en-US" altLang="it-IT" dirty="0" err="1"/>
              <a:t>vzdialenosť</a:t>
            </a:r>
            <a:r>
              <a:rPr lang="en-US" altLang="it-IT" dirty="0"/>
              <a:t> (~ </a:t>
            </a:r>
            <a:r>
              <a:rPr lang="sk-SK" altLang="it-IT" dirty="0"/>
              <a:t>niekoľko cm</a:t>
            </a:r>
            <a:r>
              <a:rPr lang="en-US" altLang="it-IT" dirty="0"/>
              <a:t>)</a:t>
            </a:r>
          </a:p>
          <a:p>
            <a:pPr lvl="1">
              <a:buFont typeface="Arial" charset="0"/>
              <a:buChar char="•"/>
            </a:pPr>
            <a:r>
              <a:rPr lang="sk-SK" altLang="it-IT" dirty="0"/>
              <a:t>ako ochrana môže poslúžiť ochranný oblek a gumené rukavice</a:t>
            </a:r>
          </a:p>
          <a:p>
            <a:pPr lvl="1">
              <a:buFont typeface="Arial" charset="0"/>
              <a:buChar char="•"/>
            </a:pPr>
            <a:r>
              <a:rPr lang="sk-SK" altLang="it-IT" dirty="0"/>
              <a:t>v</a:t>
            </a:r>
            <a:r>
              <a:rPr lang="en-US" altLang="it-IT" dirty="0" err="1"/>
              <a:t>eľmi</a:t>
            </a:r>
            <a:r>
              <a:rPr lang="en-US" altLang="it-IT" dirty="0"/>
              <a:t> </a:t>
            </a:r>
            <a:r>
              <a:rPr lang="en-US" altLang="it-IT" dirty="0" err="1"/>
              <a:t>nebezpečné</a:t>
            </a:r>
            <a:r>
              <a:rPr lang="en-US" altLang="it-IT" dirty="0"/>
              <a:t> </a:t>
            </a:r>
            <a:r>
              <a:rPr lang="en-US" altLang="it-IT" dirty="0" err="1"/>
              <a:t>pri</a:t>
            </a:r>
            <a:r>
              <a:rPr lang="en-US" altLang="it-IT" dirty="0"/>
              <a:t> </a:t>
            </a:r>
            <a:r>
              <a:rPr lang="en-US" altLang="it-IT" dirty="0" err="1"/>
              <a:t>vniknutí</a:t>
            </a:r>
            <a:r>
              <a:rPr lang="en-US" altLang="it-IT" dirty="0"/>
              <a:t> do </a:t>
            </a:r>
            <a:r>
              <a:rPr lang="en-US" altLang="it-IT" dirty="0" err="1"/>
              <a:t>tela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sk-SK" altLang="it-IT" dirty="0"/>
              <a:t>je potrebné z</a:t>
            </a:r>
            <a:r>
              <a:rPr lang="en-US" altLang="it-IT" dirty="0" err="1"/>
              <a:t>abrá</a:t>
            </a:r>
            <a:r>
              <a:rPr lang="sk-SK" altLang="it-IT" dirty="0"/>
              <a:t>niť</a:t>
            </a:r>
            <a:r>
              <a:rPr lang="en-US" altLang="it-IT" dirty="0"/>
              <a:t> </a:t>
            </a:r>
            <a:r>
              <a:rPr lang="en-US" altLang="it-IT" dirty="0" err="1"/>
              <a:t>vdýchnutiu</a:t>
            </a:r>
            <a:r>
              <a:rPr lang="en-US" altLang="it-IT" dirty="0"/>
              <a:t> </a:t>
            </a:r>
            <a:r>
              <a:rPr lang="en-US" altLang="it-IT" dirty="0" err="1"/>
              <a:t>alebo</a:t>
            </a:r>
            <a:r>
              <a:rPr lang="en-US" altLang="it-IT" dirty="0"/>
              <a:t> </a:t>
            </a:r>
            <a:r>
              <a:rPr lang="sk-SK" altLang="it-IT" dirty="0"/>
              <a:t>vniknutiu do tráviaceho traktu</a:t>
            </a:r>
          </a:p>
          <a:p>
            <a:pPr>
              <a:buFont typeface="Arial" charset="0"/>
              <a:buChar char="•"/>
            </a:pPr>
            <a:r>
              <a:rPr lang="en-US" altLang="it-IT" dirty="0"/>
              <a:t>BETA </a:t>
            </a:r>
            <a:r>
              <a:rPr lang="sk-SK" altLang="it-IT" dirty="0"/>
              <a:t>žiarenie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sk-SK" altLang="it-IT" dirty="0"/>
              <a:t>preniká do </a:t>
            </a:r>
            <a:r>
              <a:rPr lang="en-US" altLang="it-IT" dirty="0" err="1"/>
              <a:t>ľudské</a:t>
            </a:r>
            <a:r>
              <a:rPr lang="sk-SK" altLang="it-IT" dirty="0"/>
              <a:t>ho</a:t>
            </a:r>
            <a:r>
              <a:rPr lang="en-US" altLang="it-IT" dirty="0"/>
              <a:t> </a:t>
            </a:r>
            <a:r>
              <a:rPr lang="en-US" altLang="it-IT" dirty="0" err="1"/>
              <a:t>tel</a:t>
            </a:r>
            <a:r>
              <a:rPr lang="sk-SK" altLang="it-IT" dirty="0"/>
              <a:t>a</a:t>
            </a:r>
            <a:r>
              <a:rPr lang="en-US" altLang="it-IT" dirty="0"/>
              <a:t> do </a:t>
            </a:r>
            <a:r>
              <a:rPr lang="en-US" altLang="it-IT" dirty="0" err="1"/>
              <a:t>hĺbky</a:t>
            </a:r>
            <a:r>
              <a:rPr lang="en-US" altLang="it-IT" dirty="0"/>
              <a:t> 1</a:t>
            </a:r>
            <a:r>
              <a:rPr lang="sk-SK" altLang="it-IT" dirty="0"/>
              <a:t> </a:t>
            </a:r>
            <a:r>
              <a:rPr lang="en-US" altLang="it-IT" dirty="0"/>
              <a:t>-</a:t>
            </a:r>
            <a:r>
              <a:rPr lang="sk-SK" altLang="it-IT" dirty="0"/>
              <a:t>1</a:t>
            </a:r>
            <a:r>
              <a:rPr lang="en-US" altLang="it-IT" dirty="0"/>
              <a:t>,5 </a:t>
            </a:r>
            <a:r>
              <a:rPr lang="sk-SK" altLang="it-IT" dirty="0"/>
              <a:t>cm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sk-SK" altLang="it-IT" dirty="0"/>
              <a:t>m</a:t>
            </a:r>
            <a:r>
              <a:rPr lang="en-US" altLang="it-IT" dirty="0" err="1"/>
              <a:t>ôže</a:t>
            </a:r>
            <a:r>
              <a:rPr lang="en-US" altLang="it-IT" dirty="0"/>
              <a:t> </a:t>
            </a:r>
            <a:r>
              <a:rPr lang="en-US" altLang="it-IT" dirty="0" err="1"/>
              <a:t>preniknúť</a:t>
            </a:r>
            <a:r>
              <a:rPr lang="en-US" altLang="it-IT" dirty="0"/>
              <a:t> </a:t>
            </a:r>
            <a:r>
              <a:rPr lang="en-US" altLang="it-IT" dirty="0" err="1"/>
              <a:t>drevom</a:t>
            </a:r>
            <a:r>
              <a:rPr lang="en-US" altLang="it-IT" dirty="0"/>
              <a:t> </a:t>
            </a:r>
            <a:r>
              <a:rPr lang="sk-SK" altLang="it-IT" dirty="0"/>
              <a:t>až do hĺbky 4-5 cm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sk-SK" altLang="it-IT" dirty="0"/>
              <a:t>z</a:t>
            </a:r>
            <a:r>
              <a:rPr lang="en-US" altLang="it-IT" dirty="0" err="1"/>
              <a:t>astav</a:t>
            </a:r>
            <a:r>
              <a:rPr lang="sk-SK" altLang="it-IT" dirty="0"/>
              <a:t>í ho 1</a:t>
            </a:r>
            <a:r>
              <a:rPr lang="en-US" altLang="it-IT" dirty="0"/>
              <a:t>,5</a:t>
            </a:r>
            <a:r>
              <a:rPr lang="sk-SK" altLang="it-IT" dirty="0"/>
              <a:t> cm vrstva </a:t>
            </a:r>
            <a:r>
              <a:rPr lang="en-US" altLang="it-IT" dirty="0" err="1"/>
              <a:t>hliník</a:t>
            </a:r>
            <a:r>
              <a:rPr lang="sk-SK" altLang="it-IT" dirty="0"/>
              <a:t>a</a:t>
            </a:r>
            <a:r>
              <a:rPr lang="en-US" altLang="it-IT" dirty="0"/>
              <a:t> </a:t>
            </a:r>
            <a:r>
              <a:rPr lang="en-US" altLang="it-IT" dirty="0" err="1"/>
              <a:t>alebo</a:t>
            </a:r>
            <a:r>
              <a:rPr lang="en-US" altLang="it-IT" dirty="0"/>
              <a:t> </a:t>
            </a:r>
            <a:r>
              <a:rPr lang="en-US" altLang="it-IT" dirty="0" err="1"/>
              <a:t>plexiskl</a:t>
            </a:r>
            <a:r>
              <a:rPr lang="sk-SK" altLang="it-IT" dirty="0"/>
              <a:t>a</a:t>
            </a:r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it-IT" sz="3000" dirty="0"/>
          </a:p>
          <a:p>
            <a:endParaRPr lang="it-IT" sz="3000" dirty="0"/>
          </a:p>
          <a:p>
            <a:endParaRPr lang="it-IT" sz="3000" dirty="0"/>
          </a:p>
          <a:p>
            <a:r>
              <a:rPr lang="sk-SK" sz="3000" dirty="0"/>
              <a:t>Pozrite si </a:t>
            </a:r>
            <a:r>
              <a:rPr lang="sk-SK" sz="3000"/>
              <a:t>aj toto video</a:t>
            </a:r>
            <a:r>
              <a:rPr lang="it-IT" sz="3000"/>
              <a:t>: </a:t>
            </a:r>
            <a:endParaRPr lang="it-IT" sz="3000" dirty="0"/>
          </a:p>
          <a:p>
            <a:endParaRPr lang="it-IT" sz="3000" dirty="0"/>
          </a:p>
          <a:p>
            <a:r>
              <a:rPr lang="en-US" sz="2800" u="sng" dirty="0">
                <a:hlinkClick r:id="rId3"/>
              </a:rPr>
              <a:t>https://www.youtube.com/watch?v=uJ3ea9fa6CA</a:t>
            </a:r>
            <a:endParaRPr lang="it-IT" sz="28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323</Words>
  <Application>Microsoft Office PowerPoint</Application>
  <PresentationFormat>On-screen Show (4:3)</PresentationFormat>
  <Paragraphs>65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Štruktúra hmoty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Covan12</cp:lastModifiedBy>
  <cp:revision>37</cp:revision>
  <dcterms:created xsi:type="dcterms:W3CDTF">2017-03-08T21:43:37Z</dcterms:created>
  <dcterms:modified xsi:type="dcterms:W3CDTF">2018-11-01T19:30:03Z</dcterms:modified>
</cp:coreProperties>
</file>