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39"/>
    <p:restoredTop sz="94291" autoAdjust="0"/>
  </p:normalViewPr>
  <p:slideViewPr>
    <p:cSldViewPr>
      <p:cViewPr varScale="1">
        <p:scale>
          <a:sx n="72" d="100"/>
          <a:sy n="72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1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99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1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40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5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84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1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57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3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J3ea9fa6C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b="1" dirty="0">
                <a:latin typeface="Times New Roman" pitchFamily="18" charset="0"/>
                <a:cs typeface="Times New Roman" pitchFamily="18" charset="0"/>
              </a:rPr>
              <a:t>Structura materiei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29C1AF"/>
                </a:solidFill>
              </a:rPr>
              <a:t>Radiații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ionizante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4000" dirty="0"/>
              <a:t>Definiția radiației</a:t>
            </a:r>
            <a:endParaRPr lang="en-GB" sz="4000" dirty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US" sz="3000" dirty="0" err="1"/>
              <a:t>Radiația</a:t>
            </a:r>
            <a:r>
              <a:rPr lang="en-US" sz="3000" dirty="0"/>
              <a:t> </a:t>
            </a:r>
            <a:r>
              <a:rPr lang="en-US" sz="3000" dirty="0" err="1"/>
              <a:t>este</a:t>
            </a:r>
            <a:r>
              <a:rPr lang="en-US" sz="3000" dirty="0"/>
              <a:t> o </a:t>
            </a:r>
            <a:r>
              <a:rPr lang="en-US" sz="3000" dirty="0" err="1"/>
              <a:t>energie</a:t>
            </a:r>
            <a:r>
              <a:rPr lang="en-US" sz="3000" dirty="0"/>
              <a:t> sub </a:t>
            </a:r>
            <a:r>
              <a:rPr lang="en-US" sz="3000" dirty="0" err="1"/>
              <a:t>formă</a:t>
            </a:r>
            <a:r>
              <a:rPr lang="en-US" sz="3000" dirty="0"/>
              <a:t> de </a:t>
            </a:r>
            <a:r>
              <a:rPr lang="en-US" sz="3000" dirty="0" err="1"/>
              <a:t>unde</a:t>
            </a:r>
            <a:r>
              <a:rPr lang="en-US" sz="3000" dirty="0"/>
              <a:t> </a:t>
            </a:r>
            <a:r>
              <a:rPr lang="en-US" sz="3000" dirty="0" err="1"/>
              <a:t>electromagnetice</a:t>
            </a:r>
            <a:r>
              <a:rPr lang="en-US" sz="3000" dirty="0"/>
              <a:t> </a:t>
            </a:r>
            <a:r>
              <a:rPr lang="en-US" sz="3000" dirty="0" err="1"/>
              <a:t>sau</a:t>
            </a:r>
            <a:r>
              <a:rPr lang="en-US" sz="3000" dirty="0"/>
              <a:t> </a:t>
            </a:r>
            <a:r>
              <a:rPr lang="ro-RO" sz="3000" dirty="0"/>
              <a:t>substanțe particulare</a:t>
            </a:r>
            <a:r>
              <a:rPr lang="en-US" sz="3000" dirty="0"/>
              <a:t>, care </a:t>
            </a:r>
            <a:r>
              <a:rPr lang="en-US" sz="3000" dirty="0" err="1"/>
              <a:t>călătoresc</a:t>
            </a:r>
            <a:r>
              <a:rPr lang="en-US" sz="3000" dirty="0"/>
              <a:t> </a:t>
            </a:r>
            <a:r>
              <a:rPr lang="en-US" sz="3000" dirty="0" err="1"/>
              <a:t>în</a:t>
            </a:r>
            <a:r>
              <a:rPr lang="en-US" sz="3000" dirty="0"/>
              <a:t> </a:t>
            </a:r>
            <a:r>
              <a:rPr lang="en-US" sz="3000" dirty="0" err="1"/>
              <a:t>aer</a:t>
            </a:r>
            <a:r>
              <a:rPr lang="en-US" sz="3000" dirty="0"/>
              <a:t>.</a:t>
            </a:r>
            <a:endParaRPr lang="ro-RO" sz="3000" dirty="0"/>
          </a:p>
          <a:p>
            <a:pPr marL="0" indent="0" algn="ctr">
              <a:buNone/>
            </a:pPr>
            <a:r>
              <a:rPr lang="ro-RO" dirty="0"/>
              <a:t>Definiția ionului</a:t>
            </a:r>
            <a:endParaRPr lang="en-GB" dirty="0"/>
          </a:p>
          <a:p>
            <a:pPr marL="0" indent="0">
              <a:buNone/>
            </a:pPr>
            <a:r>
              <a:rPr lang="en-US" sz="3000" dirty="0" err="1"/>
              <a:t>Ioni</a:t>
            </a:r>
            <a:r>
              <a:rPr lang="ro-RO" sz="3000" dirty="0"/>
              <a:t>i</a:t>
            </a:r>
            <a:r>
              <a:rPr lang="en-US" sz="3000" dirty="0"/>
              <a:t> sunt </a:t>
            </a:r>
            <a:r>
              <a:rPr lang="en-US" sz="3000" dirty="0" err="1"/>
              <a:t>atomi</a:t>
            </a:r>
            <a:r>
              <a:rPr lang="en-US" sz="3000" dirty="0"/>
              <a:t> cu </a:t>
            </a:r>
            <a:r>
              <a:rPr lang="ro-RO" sz="3000" dirty="0"/>
              <a:t>extra-</a:t>
            </a:r>
            <a:r>
              <a:rPr lang="en-US" sz="3000" dirty="0" err="1"/>
              <a:t>electroni</a:t>
            </a:r>
            <a:r>
              <a:rPr lang="en-US" sz="3000" dirty="0"/>
              <a:t> </a:t>
            </a:r>
            <a:r>
              <a:rPr lang="en-US" sz="3000" dirty="0" err="1"/>
              <a:t>sau</a:t>
            </a:r>
            <a:r>
              <a:rPr lang="en-US" sz="3000" dirty="0"/>
              <a:t> </a:t>
            </a:r>
            <a:r>
              <a:rPr lang="en-US" sz="3000" dirty="0" err="1"/>
              <a:t>electroni</a:t>
            </a:r>
            <a:r>
              <a:rPr lang="en-US" sz="3000" dirty="0"/>
              <a:t> </a:t>
            </a:r>
            <a:r>
              <a:rPr lang="ro-RO" sz="3000" dirty="0"/>
              <a:t>lipsă</a:t>
            </a:r>
            <a:r>
              <a:rPr lang="en-US" sz="3000" dirty="0"/>
              <a:t>. </a:t>
            </a:r>
            <a:r>
              <a:rPr lang="en-US" sz="3000" dirty="0" err="1"/>
              <a:t>Când</a:t>
            </a:r>
            <a:r>
              <a:rPr lang="en-US" sz="3000" dirty="0"/>
              <a:t> un atom </a:t>
            </a:r>
            <a:r>
              <a:rPr lang="ro-RO" sz="3000" dirty="0"/>
              <a:t>primește </a:t>
            </a:r>
            <a:r>
              <a:rPr lang="en-US" sz="3000" dirty="0" err="1"/>
              <a:t>sau</a:t>
            </a:r>
            <a:r>
              <a:rPr lang="en-US" sz="3000" dirty="0"/>
              <a:t> </a:t>
            </a:r>
            <a:r>
              <a:rPr lang="en-US" sz="3000" dirty="0" err="1"/>
              <a:t>pierde</a:t>
            </a:r>
            <a:r>
              <a:rPr lang="en-US" sz="3000" dirty="0"/>
              <a:t> </a:t>
            </a:r>
            <a:r>
              <a:rPr lang="en-US" sz="3000" dirty="0" err="1"/>
              <a:t>electroni</a:t>
            </a:r>
            <a:r>
              <a:rPr lang="en-US" sz="3000" dirty="0"/>
              <a:t>, </a:t>
            </a:r>
            <a:r>
              <a:rPr lang="en-US" sz="3000" dirty="0" err="1"/>
              <a:t>atomul</a:t>
            </a:r>
            <a:r>
              <a:rPr lang="en-US" sz="3000" dirty="0"/>
              <a:t> </a:t>
            </a:r>
            <a:r>
              <a:rPr lang="en-US" sz="3000" dirty="0" err="1"/>
              <a:t>formează</a:t>
            </a:r>
            <a:r>
              <a:rPr lang="en-US" sz="3000" dirty="0"/>
              <a:t> un 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err="1"/>
              <a:t>Tipuri</a:t>
            </a:r>
            <a:r>
              <a:rPr lang="en-GB" sz="4000" dirty="0"/>
              <a:t> de </a:t>
            </a:r>
            <a:r>
              <a:rPr lang="en-GB" sz="4000" dirty="0" err="1"/>
              <a:t>radiații</a:t>
            </a: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r>
              <a:rPr lang="en-GB" dirty="0" err="1"/>
              <a:t>Radiații</a:t>
            </a:r>
            <a:r>
              <a:rPr lang="en-GB" dirty="0"/>
              <a:t> </a:t>
            </a:r>
            <a:r>
              <a:rPr lang="en-GB" dirty="0" err="1"/>
              <a:t>ionizante</a:t>
            </a:r>
            <a:endParaRPr lang="en-GB" dirty="0"/>
          </a:p>
          <a:p>
            <a:r>
              <a:rPr lang="en-GB" dirty="0" err="1"/>
              <a:t>Radiație</a:t>
            </a:r>
            <a:r>
              <a:rPr lang="en-GB" dirty="0"/>
              <a:t> </a:t>
            </a:r>
            <a:r>
              <a:rPr lang="en-GB" dirty="0" err="1"/>
              <a:t>neionizantă</a:t>
            </a:r>
            <a:endParaRPr lang="it-IT" sz="24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2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err="1"/>
              <a:t>Ioniza</a:t>
            </a:r>
            <a:r>
              <a:rPr lang="ro-RO" sz="4000" dirty="0"/>
              <a:t>nt</a:t>
            </a:r>
            <a:r>
              <a:rPr lang="en-GB" sz="4000" dirty="0"/>
              <a:t>e vs </a:t>
            </a:r>
            <a:r>
              <a:rPr lang="en-GB" sz="4000" dirty="0" err="1"/>
              <a:t>neionizante</a:t>
            </a:r>
            <a:endParaRPr lang="en-GB" sz="3000" dirty="0"/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ro-RO" sz="3000" dirty="0"/>
              <a:t>Radiații ionizante</a:t>
            </a:r>
            <a:endParaRPr lang="en-US" sz="3000" dirty="0"/>
          </a:p>
          <a:p>
            <a:pPr marL="742950" lvl="2" indent="-342900">
              <a:defRPr/>
            </a:pPr>
            <a:r>
              <a:rPr lang="en-US" sz="2600" dirty="0" err="1"/>
              <a:t>Undele</a:t>
            </a:r>
            <a:r>
              <a:rPr lang="en-US" sz="2600" dirty="0"/>
              <a:t> </a:t>
            </a:r>
            <a:r>
              <a:rPr lang="en-US" sz="2600" dirty="0" err="1"/>
              <a:t>electromagnetice</a:t>
            </a:r>
            <a:r>
              <a:rPr lang="en-US" sz="2600" dirty="0"/>
              <a:t> cu </a:t>
            </a:r>
            <a:r>
              <a:rPr lang="en-US" sz="2600" dirty="0" err="1"/>
              <a:t>energie</a:t>
            </a:r>
            <a:r>
              <a:rPr lang="en-US" sz="2600" dirty="0"/>
              <a:t> </a:t>
            </a:r>
            <a:r>
              <a:rPr lang="en-US" sz="2600" dirty="0" err="1"/>
              <a:t>înaltă</a:t>
            </a:r>
            <a:r>
              <a:rPr lang="en-US" sz="2600" dirty="0"/>
              <a:t> (raze X,</a:t>
            </a:r>
            <a:r>
              <a:rPr lang="ro-RO" sz="2600" dirty="0"/>
              <a:t>raze</a:t>
            </a:r>
            <a:r>
              <a:rPr lang="en-US" sz="2600" dirty="0"/>
              <a:t> gamma) </a:t>
            </a:r>
            <a:r>
              <a:rPr lang="en-US" sz="2600" dirty="0" err="1"/>
              <a:t>sau</a:t>
            </a:r>
            <a:r>
              <a:rPr lang="en-US" sz="2600" dirty="0"/>
              <a:t> </a:t>
            </a:r>
            <a:r>
              <a:rPr lang="en-US" sz="2600" dirty="0" err="1"/>
              <a:t>particule</a:t>
            </a:r>
            <a:r>
              <a:rPr lang="en-US" sz="2600" dirty="0"/>
              <a:t> </a:t>
            </a:r>
            <a:r>
              <a:rPr lang="en-US" sz="2600" dirty="0" err="1"/>
              <a:t>grele</a:t>
            </a:r>
            <a:r>
              <a:rPr lang="en-US" sz="2600" dirty="0"/>
              <a:t> (alfa </a:t>
            </a:r>
            <a:r>
              <a:rPr lang="en-US" sz="2600" dirty="0" err="1"/>
              <a:t>și</a:t>
            </a:r>
            <a:r>
              <a:rPr lang="en-US" sz="2600" dirty="0"/>
              <a:t> beta).</a:t>
            </a:r>
            <a:endParaRPr lang="ro-RO" sz="2600" dirty="0"/>
          </a:p>
          <a:p>
            <a:pPr marL="742950" lvl="2" indent="-342900">
              <a:defRPr/>
            </a:pPr>
            <a:r>
              <a:rPr lang="en-US" sz="2600" dirty="0" err="1"/>
              <a:t>Energie</a:t>
            </a:r>
            <a:r>
              <a:rPr lang="en-US" sz="2600" dirty="0"/>
              <a:t> </a:t>
            </a:r>
            <a:r>
              <a:rPr lang="en-US" sz="2600" dirty="0" err="1"/>
              <a:t>suficient</a:t>
            </a:r>
            <a:r>
              <a:rPr lang="en-US" sz="2600" dirty="0"/>
              <a:t> de mare </a:t>
            </a:r>
            <a:r>
              <a:rPr lang="en-US" sz="2600" dirty="0" err="1"/>
              <a:t>pentru</a:t>
            </a:r>
            <a:r>
              <a:rPr lang="en-US" sz="2600" dirty="0"/>
              <a:t> a </a:t>
            </a:r>
            <a:r>
              <a:rPr lang="en-US" sz="2600" dirty="0" err="1"/>
              <a:t>elibera</a:t>
            </a:r>
            <a:r>
              <a:rPr lang="en-US" sz="2600" dirty="0"/>
              <a:t> </a:t>
            </a:r>
            <a:r>
              <a:rPr lang="en-US" sz="2600" dirty="0" err="1"/>
              <a:t>electronul</a:t>
            </a:r>
            <a:r>
              <a:rPr lang="en-US" sz="2600" dirty="0"/>
              <a:t> de pe </a:t>
            </a:r>
            <a:r>
              <a:rPr lang="en-US" sz="2600" dirty="0" err="1"/>
              <a:t>orbită</a:t>
            </a:r>
            <a:r>
              <a:rPr lang="en-US" sz="2600" dirty="0"/>
              <a:t>.</a:t>
            </a:r>
            <a:endParaRPr lang="en-US" sz="3000" dirty="0"/>
          </a:p>
          <a:p>
            <a:pPr marL="457200" lvl="1" indent="-457200">
              <a:buFont typeface="Arial" charset="0"/>
              <a:buChar char="•"/>
              <a:defRPr/>
            </a:pPr>
            <a:r>
              <a:rPr lang="ro-RO" sz="3000" dirty="0"/>
              <a:t>Radiații neionizante</a:t>
            </a:r>
            <a:endParaRPr lang="en-US" sz="3000" dirty="0"/>
          </a:p>
          <a:p>
            <a:pPr marL="742950" lvl="2" indent="-342900">
              <a:defRPr/>
            </a:pPr>
            <a:r>
              <a:rPr lang="en-US" sz="2600" dirty="0" err="1"/>
              <a:t>Undele</a:t>
            </a:r>
            <a:r>
              <a:rPr lang="en-US" sz="2600" dirty="0"/>
              <a:t> </a:t>
            </a:r>
            <a:r>
              <a:rPr lang="en-US" sz="2600" dirty="0" err="1"/>
              <a:t>electromagnetice</a:t>
            </a:r>
            <a:r>
              <a:rPr lang="en-US" sz="2600" dirty="0"/>
              <a:t> de </a:t>
            </a:r>
            <a:r>
              <a:rPr lang="en-US" sz="2600" dirty="0" err="1"/>
              <a:t>energie</a:t>
            </a:r>
            <a:r>
              <a:rPr lang="en-US" sz="2600" dirty="0"/>
              <a:t> </a:t>
            </a:r>
            <a:r>
              <a:rPr lang="en-US" sz="2600" dirty="0" err="1"/>
              <a:t>inferioară</a:t>
            </a:r>
            <a:r>
              <a:rPr lang="en-US" sz="2600" dirty="0"/>
              <a:t> (</a:t>
            </a:r>
            <a:r>
              <a:rPr lang="en-US" sz="2600" dirty="0" err="1"/>
              <a:t>infraroș</a:t>
            </a:r>
            <a:r>
              <a:rPr lang="ro-RO" sz="2600" dirty="0"/>
              <a:t>ii </a:t>
            </a:r>
            <a:r>
              <a:rPr lang="en-US" sz="2600" dirty="0"/>
              <a:t>, </a:t>
            </a:r>
            <a:r>
              <a:rPr lang="en-US" sz="2600" dirty="0" err="1"/>
              <a:t>vizibil</a:t>
            </a:r>
            <a:r>
              <a:rPr lang="ro-RO" sz="2600" dirty="0"/>
              <a:t>e</a:t>
            </a:r>
            <a:r>
              <a:rPr lang="en-US" sz="2600" dirty="0"/>
              <a:t>, </a:t>
            </a:r>
            <a:r>
              <a:rPr lang="en-US" sz="2600" dirty="0" err="1"/>
              <a:t>microunde</a:t>
            </a:r>
            <a:r>
              <a:rPr lang="en-US" sz="2600" dirty="0"/>
              <a:t>).</a:t>
            </a:r>
            <a:endParaRPr lang="ro-RO" sz="2600" dirty="0"/>
          </a:p>
          <a:p>
            <a:pPr marL="742950" lvl="2" indent="-342900">
              <a:defRPr/>
            </a:pPr>
            <a:r>
              <a:rPr lang="en-US" sz="2600" dirty="0"/>
              <a:t>Nu </a:t>
            </a:r>
            <a:r>
              <a:rPr lang="en-US" sz="2600" dirty="0" err="1"/>
              <a:t>este</a:t>
            </a:r>
            <a:r>
              <a:rPr lang="en-US" sz="2600" dirty="0"/>
              <a:t> </a:t>
            </a:r>
            <a:r>
              <a:rPr lang="en-US" sz="2600" dirty="0" err="1"/>
              <a:t>suficientă</a:t>
            </a:r>
            <a:r>
              <a:rPr lang="en-US" sz="2600" dirty="0"/>
              <a:t> </a:t>
            </a:r>
            <a:r>
              <a:rPr lang="en-US" sz="2600" dirty="0" err="1"/>
              <a:t>energie</a:t>
            </a:r>
            <a:r>
              <a:rPr lang="en-US" sz="2600" dirty="0"/>
              <a:t> </a:t>
            </a:r>
            <a:r>
              <a:rPr lang="en-US" sz="2600" dirty="0" err="1"/>
              <a:t>pentru</a:t>
            </a:r>
            <a:r>
              <a:rPr lang="en-US" sz="2600" dirty="0"/>
              <a:t> a </a:t>
            </a:r>
            <a:r>
              <a:rPr lang="en-US" sz="2600" dirty="0" err="1"/>
              <a:t>trage</a:t>
            </a:r>
            <a:r>
              <a:rPr lang="en-US" sz="2600" dirty="0"/>
              <a:t> </a:t>
            </a:r>
            <a:r>
              <a:rPr lang="en-US" sz="2600" dirty="0" err="1"/>
              <a:t>electronul</a:t>
            </a:r>
            <a:r>
              <a:rPr lang="en-US" sz="2600" dirty="0"/>
              <a:t> din </a:t>
            </a:r>
            <a:r>
              <a:rPr lang="en-US" sz="2600" dirty="0" err="1"/>
              <a:t>orbită</a:t>
            </a:r>
            <a:r>
              <a:rPr lang="en-US" sz="2600" dirty="0"/>
              <a:t>, </a:t>
            </a:r>
            <a:r>
              <a:rPr lang="en-US" sz="2600" dirty="0" err="1"/>
              <a:t>dar</a:t>
            </a:r>
            <a:r>
              <a:rPr lang="en-US" sz="2600" dirty="0"/>
              <a:t> </a:t>
            </a:r>
            <a:r>
              <a:rPr lang="en-US" sz="2600" dirty="0" err="1"/>
              <a:t>poate</a:t>
            </a:r>
            <a:r>
              <a:rPr lang="en-US" sz="2600" dirty="0"/>
              <a:t> </a:t>
            </a:r>
            <a:r>
              <a:rPr lang="en-US" sz="2600" dirty="0" err="1"/>
              <a:t>excita</a:t>
            </a:r>
            <a:r>
              <a:rPr lang="en-US" sz="2600" dirty="0"/>
              <a:t> </a:t>
            </a:r>
            <a:r>
              <a:rPr lang="en-US" sz="2600" dirty="0" err="1"/>
              <a:t>electronul</a:t>
            </a:r>
            <a:r>
              <a:rPr lang="en-US" sz="2600" dirty="0"/>
              <a:t>.</a:t>
            </a:r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9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Radiation</a:t>
            </a:r>
          </a:p>
          <a:p>
            <a:pPr marL="0" indent="0">
              <a:buNone/>
            </a:pPr>
            <a:endParaRPr lang="en-GB" sz="3000" dirty="0"/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24" y="1628800"/>
            <a:ext cx="7956376" cy="399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7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43528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4000" dirty="0"/>
              <a:t>Radiația ionizantă</a:t>
            </a:r>
            <a:endParaRPr lang="en-GB" sz="4000" dirty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US" altLang="it-IT" sz="3000" dirty="0"/>
              <a:t>Se </a:t>
            </a:r>
            <a:r>
              <a:rPr lang="en-US" altLang="it-IT" sz="3000" dirty="0" err="1"/>
              <a:t>spune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că</a:t>
            </a:r>
            <a:r>
              <a:rPr lang="en-US" altLang="it-IT" sz="3000" dirty="0"/>
              <a:t> o </a:t>
            </a:r>
            <a:r>
              <a:rPr lang="en-US" altLang="it-IT" sz="3000" dirty="0" err="1"/>
              <a:t>radiație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este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ionizantă</a:t>
            </a:r>
            <a:r>
              <a:rPr lang="en-US" altLang="it-IT" sz="3000" dirty="0"/>
              <a:t> </a:t>
            </a:r>
            <a:r>
              <a:rPr lang="en-US" altLang="it-IT" sz="3000" dirty="0" err="1"/>
              <a:t>atunci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când</a:t>
            </a:r>
            <a:r>
              <a:rPr lang="en-US" altLang="it-IT" sz="3000" dirty="0"/>
              <a:t> are </a:t>
            </a:r>
            <a:r>
              <a:rPr lang="en-US" altLang="it-IT" sz="3000" dirty="0" err="1"/>
              <a:t>suficientă</a:t>
            </a:r>
            <a:r>
              <a:rPr lang="en-US" altLang="it-IT" sz="3000" dirty="0"/>
              <a:t> </a:t>
            </a:r>
            <a:r>
              <a:rPr lang="en-US" altLang="it-IT" sz="3000" dirty="0" err="1"/>
              <a:t>energie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pentru</a:t>
            </a:r>
            <a:r>
              <a:rPr lang="en-US" altLang="it-IT" sz="3000" dirty="0"/>
              <a:t> a </a:t>
            </a:r>
            <a:r>
              <a:rPr lang="en-US" altLang="it-IT" sz="3000" dirty="0" err="1"/>
              <a:t>elibera</a:t>
            </a:r>
            <a:r>
              <a:rPr lang="en-US" altLang="it-IT" sz="3000" dirty="0"/>
              <a:t> </a:t>
            </a:r>
            <a:r>
              <a:rPr lang="en-US" altLang="it-IT" sz="3000" dirty="0" err="1"/>
              <a:t>unul</a:t>
            </a:r>
            <a:r>
              <a:rPr lang="en-US" altLang="it-IT" sz="3000" dirty="0"/>
              <a:t> </a:t>
            </a:r>
            <a:r>
              <a:rPr lang="en-US" altLang="it-IT" sz="3000" dirty="0" err="1"/>
              <a:t>sau</a:t>
            </a:r>
            <a:r>
              <a:rPr lang="en-US" altLang="it-IT" sz="3000" dirty="0"/>
              <a:t> </a:t>
            </a:r>
            <a:r>
              <a:rPr lang="en-US" altLang="it-IT" sz="3000" dirty="0" err="1"/>
              <a:t>mai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mulți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electroni</a:t>
            </a:r>
            <a:r>
              <a:rPr lang="en-US" altLang="it-IT" sz="3000" dirty="0"/>
              <a:t> de la </a:t>
            </a:r>
            <a:r>
              <a:rPr lang="en-US" altLang="it-IT" sz="3000" dirty="0" err="1"/>
              <a:t>atomi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sau</a:t>
            </a:r>
            <a:r>
              <a:rPr lang="en-US" altLang="it-IT" sz="3000" dirty="0"/>
              <a:t> molecule din </a:t>
            </a:r>
            <a:r>
              <a:rPr lang="en-US" altLang="it-IT" sz="3000" dirty="0" err="1"/>
              <a:t>mediul</a:t>
            </a:r>
            <a:r>
              <a:rPr lang="en-US" altLang="it-IT" sz="3000" dirty="0"/>
              <a:t> </a:t>
            </a:r>
            <a:r>
              <a:rPr lang="en-US" altLang="it-IT" sz="3000" dirty="0" err="1"/>
              <a:t>iradiat</a:t>
            </a:r>
            <a:r>
              <a:rPr lang="en-US" altLang="it-IT" sz="3000" dirty="0"/>
              <a:t>. </a:t>
            </a:r>
            <a:r>
              <a:rPr lang="en-US" altLang="it-IT" sz="3000" dirty="0" err="1"/>
              <a:t>Acesta</a:t>
            </a:r>
            <a:r>
              <a:rPr lang="en-US" altLang="it-IT" sz="3000" dirty="0"/>
              <a:t> </a:t>
            </a:r>
            <a:r>
              <a:rPr lang="en-US" altLang="it-IT" sz="3000" dirty="0" err="1"/>
              <a:t>este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cazul</a:t>
            </a:r>
            <a:r>
              <a:rPr lang="en-US" altLang="it-IT" sz="3000" dirty="0"/>
              <a:t> </a:t>
            </a:r>
            <a:r>
              <a:rPr lang="en-US" altLang="it-IT" sz="3000" dirty="0" err="1"/>
              <a:t>radiațiilor</a:t>
            </a:r>
            <a:r>
              <a:rPr lang="en-US" altLang="it-IT" sz="3000" dirty="0"/>
              <a:t> </a:t>
            </a:r>
            <a:r>
              <a:rPr lang="en-US" altLang="it-IT" sz="3000" dirty="0" err="1"/>
              <a:t>electromagnetice</a:t>
            </a:r>
            <a:r>
              <a:rPr lang="en-US" altLang="it-IT" sz="3000" dirty="0"/>
              <a:t>, cum </a:t>
            </a:r>
            <a:r>
              <a:rPr lang="en-US" altLang="it-IT" sz="3000" dirty="0" err="1"/>
              <a:t>ar</a:t>
            </a:r>
            <a:r>
              <a:rPr lang="en-US" altLang="it-IT" sz="3000" dirty="0"/>
              <a:t> fi </a:t>
            </a:r>
            <a:r>
              <a:rPr lang="en-US" altLang="it-IT" sz="3000" dirty="0" err="1"/>
              <a:t>radiațiile</a:t>
            </a:r>
            <a:r>
              <a:rPr lang="en-US" altLang="it-IT" sz="3000" dirty="0"/>
              <a:t> gamma, </a:t>
            </a:r>
            <a:r>
              <a:rPr lang="en-US" altLang="it-IT" sz="3000" dirty="0" err="1"/>
              <a:t>razele</a:t>
            </a:r>
            <a:r>
              <a:rPr lang="en-US" altLang="it-IT" sz="3000" dirty="0"/>
              <a:t> X </a:t>
            </a:r>
            <a:r>
              <a:rPr lang="en-US" altLang="it-IT" sz="3000" dirty="0" err="1"/>
              <a:t>și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unele</a:t>
            </a:r>
            <a:r>
              <a:rPr lang="en-US" altLang="it-IT" sz="3000" dirty="0"/>
              <a:t> raze </a:t>
            </a:r>
            <a:r>
              <a:rPr lang="en-US" altLang="it-IT" sz="3000" dirty="0" err="1"/>
              <a:t>ultraviolete</a:t>
            </a:r>
            <a:r>
              <a:rPr lang="en-US" altLang="it-IT" sz="3000" dirty="0"/>
              <a:t>. </a:t>
            </a:r>
            <a:r>
              <a:rPr lang="en-US" altLang="it-IT" sz="3000" dirty="0" err="1"/>
              <a:t>Luminile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vizibile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sau</a:t>
            </a:r>
            <a:r>
              <a:rPr lang="en-US" altLang="it-IT" sz="3000" dirty="0"/>
              <a:t> </a:t>
            </a:r>
            <a:r>
              <a:rPr lang="en-US" altLang="it-IT" sz="3000" dirty="0" err="1"/>
              <a:t>în</a:t>
            </a:r>
            <a:r>
              <a:rPr lang="en-US" altLang="it-IT" sz="3000" dirty="0"/>
              <a:t> </a:t>
            </a:r>
            <a:r>
              <a:rPr lang="en-US" altLang="it-IT" sz="3000" dirty="0" err="1"/>
              <a:t>infraroșu</a:t>
            </a:r>
            <a:r>
              <a:rPr lang="en-US" altLang="it-IT" sz="3000" dirty="0"/>
              <a:t> nu sunt </a:t>
            </a:r>
            <a:r>
              <a:rPr lang="en-US" altLang="it-IT" sz="3000" dirty="0" err="1"/>
              <a:t>ionizante</a:t>
            </a:r>
            <a:r>
              <a:rPr lang="en-US" altLang="it-IT" sz="3000" dirty="0"/>
              <a:t>,</a:t>
            </a:r>
            <a:r>
              <a:rPr lang="ro-RO" altLang="it-IT" sz="3000" dirty="0"/>
              <a:t> dar</a:t>
            </a:r>
            <a:r>
              <a:rPr lang="en-US" altLang="it-IT" sz="3000" dirty="0"/>
              <a:t> </a:t>
            </a:r>
            <a:r>
              <a:rPr lang="en-US" altLang="it-IT" sz="3000" dirty="0" err="1"/>
              <a:t>nici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microundele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sau</a:t>
            </a:r>
            <a:r>
              <a:rPr lang="en-US" altLang="it-IT" sz="3000" dirty="0"/>
              <a:t> </a:t>
            </a:r>
            <a:r>
              <a:rPr lang="en-US" altLang="it-IT" sz="3000" dirty="0" err="1"/>
              <a:t>undele</a:t>
            </a:r>
            <a:endParaRPr lang="ro-RO" altLang="it-IT" sz="3000" dirty="0"/>
          </a:p>
          <a:p>
            <a:pPr marL="0" indent="0">
              <a:buNone/>
            </a:pPr>
            <a:r>
              <a:rPr lang="ro-RO" altLang="it-IT" sz="3000" dirty="0"/>
              <a:t> </a:t>
            </a:r>
            <a:r>
              <a:rPr lang="en-US" altLang="it-IT" sz="3000" dirty="0"/>
              <a:t>radio.</a:t>
            </a:r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358" y="4506344"/>
            <a:ext cx="3106688" cy="223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4000" dirty="0"/>
              <a:t>Forme ale radiației ionizante</a:t>
            </a:r>
            <a:endParaRPr lang="en-GB" sz="4000" dirty="0"/>
          </a:p>
          <a:p>
            <a:pPr marL="0" indent="0">
              <a:buNone/>
            </a:pPr>
            <a:endParaRPr lang="en-GB" sz="3000" dirty="0"/>
          </a:p>
          <a:p>
            <a:r>
              <a:rPr lang="en-US" altLang="it-IT" sz="2800" dirty="0"/>
              <a:t>GAMMA</a:t>
            </a:r>
          </a:p>
          <a:p>
            <a:pPr lvl="1">
              <a:buFont typeface="Arial" charset="0"/>
              <a:buChar char="•"/>
            </a:pPr>
            <a:r>
              <a:rPr lang="ro-RO" altLang="it-IT" sz="2400" dirty="0"/>
              <a:t>Pătrund adânc</a:t>
            </a:r>
            <a:endParaRPr lang="en-US" altLang="it-IT" sz="2400" dirty="0"/>
          </a:p>
          <a:p>
            <a:pPr lvl="1">
              <a:buFont typeface="Arial" charset="0"/>
              <a:buChar char="•"/>
            </a:pPr>
            <a:r>
              <a:rPr lang="ro-RO" altLang="it-IT" sz="2400" dirty="0"/>
              <a:t>Nevoie de oțel, plumb, etc. Pentru a le proteja</a:t>
            </a:r>
            <a:endParaRPr lang="en-US" altLang="it-IT" sz="2400" dirty="0"/>
          </a:p>
          <a:p>
            <a:r>
              <a:rPr lang="ro-RO" altLang="it-IT" sz="2800" dirty="0"/>
              <a:t>Radiațiile X</a:t>
            </a:r>
            <a:endParaRPr lang="en-US" altLang="it-IT" sz="2800" dirty="0"/>
          </a:p>
          <a:p>
            <a:pPr lvl="1">
              <a:buFont typeface="Arial" charset="0"/>
              <a:buChar char="•"/>
            </a:pPr>
            <a:r>
              <a:rPr lang="ro-RO" altLang="it-IT" sz="2400" dirty="0"/>
              <a:t>În </a:t>
            </a:r>
            <a:r>
              <a:rPr lang="en-US" altLang="it-IT" sz="2400" dirty="0"/>
              <a:t>mod </a:t>
            </a:r>
            <a:r>
              <a:rPr lang="en-US" altLang="it-IT" sz="2400" dirty="0" err="1"/>
              <a:t>obișnuit</a:t>
            </a:r>
            <a:r>
              <a:rPr lang="en-US" altLang="it-IT" sz="2400" dirty="0"/>
              <a:t>, </a:t>
            </a:r>
            <a:r>
              <a:rPr lang="ro-RO" altLang="it-IT" sz="2400" dirty="0"/>
              <a:t>r</a:t>
            </a:r>
            <a:r>
              <a:rPr lang="en-US" altLang="it-IT" sz="2400" dirty="0" err="1"/>
              <a:t>adiații</a:t>
            </a:r>
            <a:r>
              <a:rPr lang="en-US" altLang="it-IT" sz="2400" dirty="0"/>
              <a:t> </a:t>
            </a:r>
            <a:r>
              <a:rPr lang="en-US" altLang="it-IT" sz="2400" dirty="0" err="1"/>
              <a:t>electromagnetice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produse</a:t>
            </a:r>
            <a:r>
              <a:rPr lang="en-US" altLang="it-IT" sz="2400" dirty="0"/>
              <a:t> de o </a:t>
            </a:r>
            <a:r>
              <a:rPr lang="en-US" altLang="it-IT" sz="2400" dirty="0" err="1"/>
              <a:t>mașină</a:t>
            </a:r>
            <a:r>
              <a:rPr lang="en-US" altLang="it-IT" sz="2400" dirty="0"/>
              <a:t> cu raze X</a:t>
            </a:r>
            <a:r>
              <a:rPr lang="ro-RO" altLang="it-IT" sz="2400" dirty="0"/>
              <a:t>.</a:t>
            </a:r>
          </a:p>
          <a:p>
            <a:pPr lvl="1">
              <a:buFont typeface="Arial" charset="0"/>
              <a:buChar char="•"/>
            </a:pPr>
            <a:r>
              <a:rPr lang="en-US" altLang="it-IT" sz="2400" dirty="0" err="1"/>
              <a:t>Penetrarea</a:t>
            </a:r>
            <a:r>
              <a:rPr lang="en-US" altLang="it-IT" sz="2400" dirty="0"/>
              <a:t> </a:t>
            </a:r>
            <a:r>
              <a:rPr lang="en-US" altLang="it-IT" sz="2400" dirty="0" err="1"/>
              <a:t>depinde</a:t>
            </a:r>
            <a:r>
              <a:rPr lang="en-US" altLang="it-IT" sz="2400" dirty="0"/>
              <a:t> de </a:t>
            </a:r>
            <a:r>
              <a:rPr lang="en-US" altLang="it-IT" sz="2400" dirty="0" err="1"/>
              <a:t>lungimea</a:t>
            </a:r>
            <a:r>
              <a:rPr lang="en-US" altLang="it-IT" sz="2400" dirty="0"/>
              <a:t> de </a:t>
            </a:r>
            <a:r>
              <a:rPr lang="en-US" altLang="it-IT" sz="2400" dirty="0" err="1"/>
              <a:t>undă</a:t>
            </a:r>
            <a:r>
              <a:rPr lang="en-US" altLang="it-IT" sz="2400" dirty="0"/>
              <a:t> </a:t>
            </a:r>
            <a:r>
              <a:rPr lang="en-US" altLang="it-IT" sz="2400" dirty="0" err="1"/>
              <a:t>și</a:t>
            </a:r>
            <a:r>
              <a:rPr lang="en-US" altLang="it-IT" sz="2400" dirty="0"/>
              <a:t> de </a:t>
            </a:r>
            <a:r>
              <a:rPr lang="en-US" altLang="it-IT" sz="2400" dirty="0" err="1"/>
              <a:t>materialul</a:t>
            </a:r>
            <a:r>
              <a:rPr lang="en-US" altLang="it-IT" sz="2400" dirty="0"/>
              <a:t> care </a:t>
            </a:r>
            <a:r>
              <a:rPr lang="en-US" altLang="it-IT" sz="2400" dirty="0" err="1"/>
              <a:t>este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iradiat</a:t>
            </a:r>
            <a:r>
              <a:rPr lang="en-US" altLang="it-IT" sz="2400" dirty="0"/>
              <a:t>.</a:t>
            </a:r>
            <a:endParaRPr lang="ro-RO" altLang="it-IT" sz="2400" dirty="0"/>
          </a:p>
          <a:p>
            <a:pPr lvl="1">
              <a:buFont typeface="Arial" charset="0"/>
              <a:buChar char="•"/>
            </a:pPr>
            <a:r>
              <a:rPr lang="ro-RO" altLang="it-IT" sz="2400" dirty="0"/>
              <a:t>Folosiți </a:t>
            </a:r>
            <a:r>
              <a:rPr lang="en-US" altLang="it-IT" sz="2400" dirty="0" err="1"/>
              <a:t>beton</a:t>
            </a:r>
            <a:r>
              <a:rPr lang="en-US" altLang="it-IT" sz="2400" dirty="0"/>
              <a:t> </a:t>
            </a:r>
            <a:r>
              <a:rPr lang="en-US" altLang="it-IT" sz="2400" dirty="0" err="1"/>
              <a:t>pentru</a:t>
            </a:r>
            <a:r>
              <a:rPr lang="en-US" altLang="it-IT" sz="2400" dirty="0"/>
              <a:t> a </a:t>
            </a:r>
            <a:r>
              <a:rPr lang="en-US" altLang="it-IT" sz="2400" dirty="0" err="1"/>
              <a:t>proteja</a:t>
            </a:r>
            <a:r>
              <a:rPr lang="ro-RO" altLang="it-IT" sz="2400" dirty="0"/>
              <a:t>.</a:t>
            </a:r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2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4000" dirty="0" err="1"/>
              <a:t>Forme</a:t>
            </a:r>
            <a:r>
              <a:rPr lang="en-GB" sz="4000" dirty="0"/>
              <a:t> ale </a:t>
            </a:r>
            <a:r>
              <a:rPr lang="en-GB" sz="4000" dirty="0" err="1"/>
              <a:t>radiației</a:t>
            </a:r>
            <a:r>
              <a:rPr lang="en-GB" sz="4000" dirty="0"/>
              <a:t> </a:t>
            </a:r>
            <a:r>
              <a:rPr lang="en-GB" sz="4000" dirty="0" err="1"/>
              <a:t>ionizante</a:t>
            </a:r>
            <a:endParaRPr lang="en-GB" sz="4000" dirty="0"/>
          </a:p>
          <a:p>
            <a:pPr marL="0" indent="0">
              <a:buNone/>
            </a:pPr>
            <a:endParaRPr lang="en-GB" sz="3000" dirty="0"/>
          </a:p>
          <a:p>
            <a:r>
              <a:rPr lang="en-US" altLang="it-IT" dirty="0"/>
              <a:t>A</a:t>
            </a:r>
            <a:r>
              <a:rPr lang="ro-RO" altLang="it-IT" dirty="0"/>
              <a:t>LFA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en-US" altLang="it-IT" dirty="0" err="1"/>
              <a:t>Călătorește</a:t>
            </a:r>
            <a:r>
              <a:rPr lang="en-US" altLang="it-IT" dirty="0"/>
              <a:t> </a:t>
            </a:r>
            <a:r>
              <a:rPr lang="en-US" altLang="it-IT" dirty="0" err="1"/>
              <a:t>doar</a:t>
            </a:r>
            <a:r>
              <a:rPr lang="en-US" altLang="it-IT" dirty="0"/>
              <a:t> o </a:t>
            </a:r>
            <a:r>
              <a:rPr lang="en-US" altLang="it-IT" dirty="0" err="1"/>
              <a:t>distanță</a:t>
            </a:r>
            <a:r>
              <a:rPr lang="en-US" altLang="it-IT" dirty="0"/>
              <a:t> </a:t>
            </a:r>
            <a:r>
              <a:rPr lang="en-US" altLang="it-IT" dirty="0" err="1"/>
              <a:t>scurtă</a:t>
            </a:r>
            <a:r>
              <a:rPr lang="en-US" altLang="it-IT" dirty="0"/>
              <a:t> </a:t>
            </a:r>
            <a:r>
              <a:rPr lang="en-US" altLang="it-IT" dirty="0" err="1"/>
              <a:t>în</a:t>
            </a:r>
            <a:r>
              <a:rPr lang="en-US" altLang="it-IT" dirty="0"/>
              <a:t> </a:t>
            </a:r>
            <a:r>
              <a:rPr lang="en-US" altLang="it-IT" dirty="0" err="1"/>
              <a:t>aer</a:t>
            </a:r>
            <a:r>
              <a:rPr lang="en-US" altLang="it-IT" dirty="0"/>
              <a:t> (~ 4 "</a:t>
            </a:r>
            <a:r>
              <a:rPr lang="en-US" altLang="it-IT" dirty="0" err="1"/>
              <a:t>în</a:t>
            </a:r>
            <a:r>
              <a:rPr lang="en-US" altLang="it-IT" dirty="0"/>
              <a:t> </a:t>
            </a:r>
            <a:r>
              <a:rPr lang="en-US" altLang="it-IT" dirty="0" err="1"/>
              <a:t>aer</a:t>
            </a:r>
            <a:r>
              <a:rPr lang="en-US" altLang="it-IT" dirty="0"/>
              <a:t>)</a:t>
            </a:r>
            <a:endParaRPr lang="ro-RO" altLang="it-IT" dirty="0"/>
          </a:p>
          <a:p>
            <a:pPr lvl="1">
              <a:buFont typeface="Arial" charset="0"/>
              <a:buChar char="•"/>
            </a:pPr>
            <a:r>
              <a:rPr lang="en-US" altLang="it-IT" dirty="0" err="1"/>
              <a:t>Oprit</a:t>
            </a:r>
            <a:r>
              <a:rPr lang="en-US" altLang="it-IT" dirty="0"/>
              <a:t> de </a:t>
            </a:r>
            <a:r>
              <a:rPr lang="en-US" altLang="it-IT" dirty="0" err="1"/>
              <a:t>pielea</a:t>
            </a:r>
            <a:r>
              <a:rPr lang="en-US" altLang="it-IT" dirty="0"/>
              <a:t> </a:t>
            </a:r>
            <a:r>
              <a:rPr lang="en-US" altLang="it-IT" dirty="0" err="1"/>
              <a:t>moartă</a:t>
            </a:r>
            <a:r>
              <a:rPr lang="en-US" altLang="it-IT" dirty="0"/>
              <a:t>, film</a:t>
            </a:r>
            <a:r>
              <a:rPr lang="ro-RO" altLang="it-IT" dirty="0"/>
              <a:t>ul a</a:t>
            </a:r>
            <a:r>
              <a:rPr lang="en-US" altLang="it-IT" dirty="0"/>
              <a:t>p</a:t>
            </a:r>
            <a:r>
              <a:rPr lang="ro-RO" altLang="it-IT" dirty="0"/>
              <a:t>ei</a:t>
            </a:r>
            <a:r>
              <a:rPr lang="en-US" altLang="it-IT" dirty="0"/>
              <a:t>, </a:t>
            </a:r>
            <a:r>
              <a:rPr lang="en-US" altLang="it-IT" dirty="0" err="1"/>
              <a:t>foaie</a:t>
            </a:r>
            <a:r>
              <a:rPr lang="en-US" altLang="it-IT" dirty="0"/>
              <a:t> de </a:t>
            </a:r>
            <a:r>
              <a:rPr lang="en-US" altLang="it-IT" dirty="0" err="1"/>
              <a:t>hârtie</a:t>
            </a:r>
            <a:endParaRPr lang="ro-RO" altLang="it-IT" dirty="0"/>
          </a:p>
          <a:p>
            <a:pPr lvl="1">
              <a:buFont typeface="Arial" charset="0"/>
              <a:buChar char="•"/>
            </a:pPr>
            <a:r>
              <a:rPr lang="pt-BR" altLang="it-IT" dirty="0"/>
              <a:t>Foarte periculo</a:t>
            </a:r>
            <a:r>
              <a:rPr lang="ro-RO" altLang="it-IT" dirty="0"/>
              <a:t>ase</a:t>
            </a:r>
            <a:r>
              <a:rPr lang="pt-BR" altLang="it-IT" dirty="0"/>
              <a:t> atunci când </a:t>
            </a:r>
            <a:r>
              <a:rPr lang="ro-RO" altLang="it-IT" dirty="0"/>
              <a:t>sunt luate </a:t>
            </a:r>
            <a:r>
              <a:rPr lang="pt-BR" altLang="it-IT" dirty="0"/>
              <a:t>în organism</a:t>
            </a:r>
            <a:endParaRPr lang="ro-RO" altLang="it-IT" dirty="0"/>
          </a:p>
          <a:p>
            <a:pPr lvl="1">
              <a:buFont typeface="Arial" charset="0"/>
              <a:buChar char="•"/>
            </a:pPr>
            <a:r>
              <a:rPr lang="ro-RO" altLang="it-IT" dirty="0"/>
              <a:t>Evitați inhalarea sau ingerarea</a:t>
            </a:r>
            <a:endParaRPr lang="en-US" altLang="it-IT" dirty="0"/>
          </a:p>
          <a:p>
            <a:r>
              <a:rPr lang="en-US" altLang="it-IT" dirty="0"/>
              <a:t>BETA </a:t>
            </a:r>
          </a:p>
          <a:p>
            <a:pPr lvl="1">
              <a:buFont typeface="Arial" charset="0"/>
              <a:buChar char="•"/>
            </a:pPr>
            <a:r>
              <a:rPr lang="en-US" altLang="it-IT" dirty="0" err="1"/>
              <a:t>Pătrund</a:t>
            </a:r>
            <a:r>
              <a:rPr lang="en-US" altLang="it-IT" dirty="0"/>
              <a:t> </a:t>
            </a:r>
            <a:r>
              <a:rPr lang="en-US" altLang="it-IT" dirty="0" err="1"/>
              <a:t>corpul</a:t>
            </a:r>
            <a:r>
              <a:rPr lang="en-US" altLang="it-IT" dirty="0"/>
              <a:t> </a:t>
            </a:r>
            <a:r>
              <a:rPr lang="en-US" altLang="it-IT" dirty="0" err="1"/>
              <a:t>uman</a:t>
            </a:r>
            <a:r>
              <a:rPr lang="en-US" altLang="it-IT" dirty="0"/>
              <a:t> </a:t>
            </a:r>
            <a:r>
              <a:rPr lang="ro-RO" altLang="it-IT" dirty="0"/>
              <a:t>pană </a:t>
            </a:r>
            <a:r>
              <a:rPr lang="en-US" altLang="it-IT" dirty="0"/>
              <a:t>la </a:t>
            </a:r>
            <a:r>
              <a:rPr lang="en-US" altLang="it-IT" dirty="0" err="1"/>
              <a:t>adâncimea</a:t>
            </a:r>
            <a:r>
              <a:rPr lang="en-US" altLang="it-IT" dirty="0"/>
              <a:t> de 0,1-0,5”</a:t>
            </a:r>
          </a:p>
          <a:p>
            <a:pPr lvl="1">
              <a:buFont typeface="Arial" charset="0"/>
              <a:buChar char="•"/>
            </a:pPr>
            <a:r>
              <a:rPr lang="es-ES" altLang="it-IT" dirty="0" err="1"/>
              <a:t>Pot</a:t>
            </a:r>
            <a:r>
              <a:rPr lang="es-ES" altLang="it-IT" dirty="0"/>
              <a:t> </a:t>
            </a:r>
            <a:r>
              <a:rPr lang="es-ES" altLang="it-IT" dirty="0" err="1"/>
              <a:t>pătrunde</a:t>
            </a:r>
            <a:r>
              <a:rPr lang="es-ES" altLang="it-IT" dirty="0"/>
              <a:t> </a:t>
            </a:r>
            <a:r>
              <a:rPr lang="es-ES" altLang="it-IT" dirty="0" err="1"/>
              <a:t>lemnul</a:t>
            </a:r>
            <a:r>
              <a:rPr lang="es-ES" altLang="it-IT" dirty="0"/>
              <a:t> pana la </a:t>
            </a:r>
            <a:r>
              <a:rPr lang="es-ES" altLang="it-IT" dirty="0" err="1"/>
              <a:t>aproximativ</a:t>
            </a:r>
            <a:r>
              <a:rPr lang="es-ES" altLang="it-IT" dirty="0"/>
              <a:t> 1,5 “</a:t>
            </a:r>
          </a:p>
          <a:p>
            <a:pPr lvl="1">
              <a:buFont typeface="Arial" charset="0"/>
              <a:buChar char="•"/>
            </a:pPr>
            <a:r>
              <a:rPr lang="fr-FR" altLang="it-IT" dirty="0" err="1"/>
              <a:t>Oprite</a:t>
            </a:r>
            <a:r>
              <a:rPr lang="fr-FR" altLang="it-IT" dirty="0"/>
              <a:t> </a:t>
            </a:r>
            <a:r>
              <a:rPr lang="fr-FR" altLang="it-IT" dirty="0" err="1"/>
              <a:t>cu</a:t>
            </a:r>
            <a:r>
              <a:rPr lang="fr-FR" altLang="it-IT" dirty="0"/>
              <a:t> 0,5 "</a:t>
            </a:r>
            <a:r>
              <a:rPr lang="fr-FR" altLang="it-IT" dirty="0" err="1"/>
              <a:t>aluminiu</a:t>
            </a:r>
            <a:r>
              <a:rPr lang="fr-FR" altLang="it-IT" dirty="0"/>
              <a:t> </a:t>
            </a:r>
            <a:r>
              <a:rPr lang="fr-FR" altLang="it-IT" dirty="0" err="1"/>
              <a:t>sau</a:t>
            </a:r>
            <a:r>
              <a:rPr lang="fr-FR" altLang="it-IT" dirty="0"/>
              <a:t> Plexiglas</a:t>
            </a:r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5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endParaRPr lang="it-IT" sz="3000" dirty="0"/>
          </a:p>
          <a:p>
            <a:endParaRPr lang="it-IT" sz="3000" dirty="0"/>
          </a:p>
          <a:p>
            <a:endParaRPr lang="it-IT" sz="3000" dirty="0"/>
          </a:p>
          <a:p>
            <a:r>
              <a:rPr lang="it-IT" sz="3000" dirty="0"/>
              <a:t>Urm</a:t>
            </a:r>
            <a:r>
              <a:rPr lang="ro-RO" sz="3000" dirty="0"/>
              <a:t>ăriți acest video</a:t>
            </a:r>
            <a:r>
              <a:rPr lang="it-IT" sz="3000" dirty="0"/>
              <a:t>: </a:t>
            </a:r>
          </a:p>
          <a:p>
            <a:endParaRPr lang="it-IT" sz="3000" dirty="0"/>
          </a:p>
          <a:p>
            <a:r>
              <a:rPr lang="en-US" sz="2800" u="sng" dirty="0">
                <a:hlinkClick r:id="rId3"/>
              </a:rPr>
              <a:t>https://www.youtube.com/watch?v=uJ3ea9fa6CA</a:t>
            </a:r>
            <a:endParaRPr lang="it-IT" sz="2800" dirty="0"/>
          </a:p>
          <a:p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4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357</Words>
  <Application>Microsoft Office PowerPoint</Application>
  <PresentationFormat>On-screen Show (4:3)</PresentationFormat>
  <Paragraphs>67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Structura materiei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Windows User</cp:lastModifiedBy>
  <cp:revision>22</cp:revision>
  <dcterms:created xsi:type="dcterms:W3CDTF">2017-03-08T21:43:37Z</dcterms:created>
  <dcterms:modified xsi:type="dcterms:W3CDTF">2018-05-22T17:20:03Z</dcterms:modified>
</cp:coreProperties>
</file>