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39"/>
    <p:restoredTop sz="50000"/>
  </p:normalViewPr>
  <p:slideViewPr>
    <p:cSldViewPr>
      <p:cViewPr varScale="1">
        <p:scale>
          <a:sx n="60" d="100"/>
          <a:sy n="60" d="100"/>
        </p:scale>
        <p:origin x="27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13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40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5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840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5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J3ea9fa6CA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Struttura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della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Materia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29C1AF"/>
                </a:solidFill>
              </a:rPr>
              <a:t>Radiazioni</a:t>
            </a:r>
            <a:r>
              <a:rPr lang="en-US" dirty="0">
                <a:solidFill>
                  <a:srgbClr val="29C1AF"/>
                </a:solidFill>
              </a:rPr>
              <a:t> </a:t>
            </a:r>
            <a:r>
              <a:rPr lang="en-US" dirty="0" err="1">
                <a:solidFill>
                  <a:srgbClr val="29C1AF"/>
                </a:solidFill>
              </a:rPr>
              <a:t>Ionizzanti</a:t>
            </a:r>
            <a:endParaRPr lang="en-US" dirty="0">
              <a:solidFill>
                <a:srgbClr val="29C1AF"/>
              </a:solidFill>
            </a:endParaRP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Definizione</a:t>
            </a:r>
            <a:r>
              <a:rPr lang="en-GB" sz="4000" dirty="0"/>
              <a:t> di </a:t>
            </a:r>
            <a:r>
              <a:rPr lang="en-GB" sz="4000" dirty="0" err="1"/>
              <a:t>radiazione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US" sz="3000" dirty="0"/>
              <a:t>La </a:t>
            </a:r>
            <a:r>
              <a:rPr lang="en-US" sz="3000" dirty="0" err="1"/>
              <a:t>radiazione</a:t>
            </a:r>
            <a:r>
              <a:rPr lang="en-US" sz="3000" dirty="0"/>
              <a:t> </a:t>
            </a:r>
            <a:r>
              <a:rPr lang="en-US" sz="3000" dirty="0" err="1"/>
              <a:t>è</a:t>
            </a:r>
            <a:r>
              <a:rPr lang="en-US" sz="3000" dirty="0"/>
              <a:t> </a:t>
            </a:r>
            <a:r>
              <a:rPr lang="en-US" sz="3000" dirty="0" err="1"/>
              <a:t>una</a:t>
            </a:r>
            <a:r>
              <a:rPr lang="en-US" sz="3000" dirty="0"/>
              <a:t> </a:t>
            </a:r>
            <a:r>
              <a:rPr lang="en-US" sz="3000" dirty="0" err="1"/>
              <a:t>energia</a:t>
            </a:r>
            <a:r>
              <a:rPr lang="en-US" sz="3000" dirty="0"/>
              <a:t> in forma di </a:t>
            </a:r>
            <a:r>
              <a:rPr lang="en-US" sz="3000" dirty="0" err="1"/>
              <a:t>onda</a:t>
            </a:r>
            <a:r>
              <a:rPr lang="en-US" sz="3000" dirty="0"/>
              <a:t> </a:t>
            </a:r>
            <a:r>
              <a:rPr lang="en-US" sz="3000" dirty="0" err="1"/>
              <a:t>elettromagnetica</a:t>
            </a:r>
            <a:r>
              <a:rPr lang="en-US" sz="3000" dirty="0"/>
              <a:t> o </a:t>
            </a:r>
            <a:r>
              <a:rPr lang="en-US" sz="3000" dirty="0" err="1"/>
              <a:t>particella</a:t>
            </a:r>
            <a:r>
              <a:rPr lang="en-US" sz="3000" dirty="0"/>
              <a:t> di </a:t>
            </a:r>
            <a:r>
              <a:rPr lang="en-US" sz="3000" dirty="0" err="1"/>
              <a:t>materia</a:t>
            </a:r>
            <a:r>
              <a:rPr lang="en-US" sz="3000" dirty="0"/>
              <a:t>, </a:t>
            </a:r>
            <a:r>
              <a:rPr lang="en-US" sz="3000" dirty="0" err="1"/>
              <a:t>che</a:t>
            </a:r>
            <a:r>
              <a:rPr lang="en-US" sz="3000" dirty="0"/>
              <a:t> </a:t>
            </a:r>
            <a:r>
              <a:rPr lang="en-US" sz="3000" dirty="0" err="1"/>
              <a:t>viaggia</a:t>
            </a:r>
            <a:r>
              <a:rPr lang="en-US" sz="3000" dirty="0"/>
              <a:t> </a:t>
            </a:r>
            <a:r>
              <a:rPr lang="en-US" sz="3000" dirty="0" err="1"/>
              <a:t>nell’aria</a:t>
            </a:r>
            <a:r>
              <a:rPr lang="en-US" sz="3000" dirty="0"/>
              <a:t>.</a:t>
            </a:r>
          </a:p>
          <a:p>
            <a:pPr marL="0" indent="0" algn="ctr">
              <a:buNone/>
            </a:pPr>
            <a:r>
              <a:rPr lang="en-GB" dirty="0" err="1"/>
              <a:t>Definizione</a:t>
            </a:r>
            <a:r>
              <a:rPr lang="en-GB" dirty="0"/>
              <a:t> di Ione</a:t>
            </a:r>
          </a:p>
          <a:p>
            <a:pPr marL="0" indent="0">
              <a:buNone/>
            </a:pPr>
            <a:r>
              <a:rPr lang="en-US" sz="3000" dirty="0" err="1"/>
              <a:t>Gli</a:t>
            </a:r>
            <a:r>
              <a:rPr lang="en-US" sz="3000" dirty="0"/>
              <a:t> </a:t>
            </a:r>
            <a:r>
              <a:rPr lang="en-US" sz="3000" dirty="0" err="1"/>
              <a:t>ioni</a:t>
            </a:r>
            <a:r>
              <a:rPr lang="en-US" sz="3000" dirty="0"/>
              <a:t> </a:t>
            </a:r>
            <a:r>
              <a:rPr lang="en-US" sz="3000" dirty="0" err="1"/>
              <a:t>sono</a:t>
            </a:r>
            <a:r>
              <a:rPr lang="en-US" sz="3000" dirty="0"/>
              <a:t> </a:t>
            </a:r>
            <a:r>
              <a:rPr lang="en-US" sz="3000" dirty="0" err="1"/>
              <a:t>atomi</a:t>
            </a:r>
            <a:r>
              <a:rPr lang="en-US" sz="3000" dirty="0"/>
              <a:t> con </a:t>
            </a:r>
            <a:r>
              <a:rPr lang="en-US" sz="3000" dirty="0" err="1"/>
              <a:t>elettroni</a:t>
            </a:r>
            <a:r>
              <a:rPr lang="en-US" sz="3000" dirty="0"/>
              <a:t> extra o </a:t>
            </a:r>
            <a:r>
              <a:rPr lang="en-US" sz="3000" dirty="0" err="1"/>
              <a:t>meno</a:t>
            </a:r>
            <a:r>
              <a:rPr lang="en-US" sz="3000" dirty="0"/>
              <a:t> di </a:t>
            </a:r>
            <a:r>
              <a:rPr lang="en-US" sz="3000" dirty="0" err="1"/>
              <a:t>elettroni</a:t>
            </a:r>
            <a:r>
              <a:rPr lang="en-US" sz="3000" dirty="0"/>
              <a:t>. </a:t>
            </a:r>
            <a:r>
              <a:rPr lang="en-US" sz="3000" dirty="0" err="1"/>
              <a:t>Quando</a:t>
            </a:r>
            <a:r>
              <a:rPr lang="en-US" sz="3000" dirty="0"/>
              <a:t> un </a:t>
            </a:r>
            <a:r>
              <a:rPr lang="en-US" sz="3000" dirty="0" err="1"/>
              <a:t>atomo</a:t>
            </a:r>
            <a:r>
              <a:rPr lang="en-US" sz="3000" dirty="0"/>
              <a:t>  </a:t>
            </a:r>
            <a:r>
              <a:rPr lang="en-US" sz="3000" dirty="0" err="1"/>
              <a:t>guadagna</a:t>
            </a:r>
            <a:r>
              <a:rPr lang="en-US" sz="3000" dirty="0"/>
              <a:t> o </a:t>
            </a:r>
            <a:r>
              <a:rPr lang="en-US" sz="3000" dirty="0" err="1"/>
              <a:t>perde</a:t>
            </a:r>
            <a:r>
              <a:rPr lang="en-US" sz="3000" dirty="0"/>
              <a:t> un </a:t>
            </a:r>
            <a:r>
              <a:rPr lang="en-US" sz="3000" dirty="0" err="1"/>
              <a:t>elettrone</a:t>
            </a:r>
            <a:r>
              <a:rPr lang="en-US" sz="3000" dirty="0"/>
              <a:t>, </a:t>
            </a:r>
            <a:r>
              <a:rPr lang="en-US" sz="3000" dirty="0" err="1"/>
              <a:t>l’atomo</a:t>
            </a:r>
            <a:r>
              <a:rPr lang="en-US" sz="3000" dirty="0"/>
              <a:t> forma </a:t>
            </a:r>
            <a:r>
              <a:rPr lang="en-US" sz="3000" dirty="0" err="1"/>
              <a:t>uno</a:t>
            </a:r>
            <a:r>
              <a:rPr lang="en-US" sz="3000" dirty="0"/>
              <a:t> </a:t>
            </a:r>
            <a:r>
              <a:rPr lang="en-US" sz="3000" dirty="0" err="1"/>
              <a:t>ione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Tipi di </a:t>
            </a:r>
            <a:r>
              <a:rPr lang="en-GB" sz="4000" dirty="0" err="1"/>
              <a:t>Radiazioni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sz="3000" dirty="0" err="1"/>
              <a:t>Radiazioni</a:t>
            </a:r>
            <a:r>
              <a:rPr lang="en-US" sz="3000" dirty="0"/>
              <a:t> </a:t>
            </a:r>
            <a:r>
              <a:rPr lang="en-US" sz="3000" dirty="0" err="1"/>
              <a:t>Ionizzanti</a:t>
            </a:r>
            <a:endParaRPr lang="en-US" sz="3000" dirty="0"/>
          </a:p>
          <a:p>
            <a:r>
              <a:rPr lang="en-US" sz="3000" dirty="0" err="1"/>
              <a:t>Radiazioni</a:t>
            </a:r>
            <a:r>
              <a:rPr lang="en-US" sz="3000" dirty="0"/>
              <a:t> non-</a:t>
            </a:r>
            <a:r>
              <a:rPr lang="en-US" sz="3000" dirty="0" err="1"/>
              <a:t>ionizzanti</a:t>
            </a:r>
            <a:r>
              <a:rPr lang="en-US" sz="3000" dirty="0"/>
              <a:t>.</a:t>
            </a:r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023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4000" dirty="0" err="1"/>
              <a:t>Ionizzanti</a:t>
            </a:r>
            <a:r>
              <a:rPr lang="en-GB" sz="4000" dirty="0"/>
              <a:t> vs Non-</a:t>
            </a:r>
            <a:r>
              <a:rPr lang="en-GB" sz="4000" dirty="0" err="1"/>
              <a:t>ionizzanti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sz="3000" dirty="0"/>
              <a:t>Le </a:t>
            </a:r>
            <a:r>
              <a:rPr lang="en-US" sz="3000" dirty="0" err="1"/>
              <a:t>radiazioni</a:t>
            </a:r>
            <a:r>
              <a:rPr lang="en-US" sz="3000" dirty="0"/>
              <a:t> </a:t>
            </a:r>
            <a:r>
              <a:rPr lang="en-US" sz="3000" dirty="0" err="1"/>
              <a:t>ionizzanti</a:t>
            </a:r>
            <a:endParaRPr lang="en-US" sz="3000" dirty="0"/>
          </a:p>
          <a:p>
            <a:pPr marL="742950" lvl="2" indent="-342900">
              <a:defRPr/>
            </a:pPr>
            <a:r>
              <a:rPr lang="en-US" sz="2600" dirty="0" err="1"/>
              <a:t>Onde</a:t>
            </a:r>
            <a:r>
              <a:rPr lang="en-US" sz="2600" dirty="0"/>
              <a:t> </a:t>
            </a:r>
            <a:r>
              <a:rPr lang="en-US" sz="2600" dirty="0" err="1"/>
              <a:t>elettromagnetiche</a:t>
            </a:r>
            <a:r>
              <a:rPr lang="en-US" sz="2600" dirty="0"/>
              <a:t> con </a:t>
            </a:r>
            <a:r>
              <a:rPr lang="en-US" sz="2600" dirty="0" err="1"/>
              <a:t>alta</a:t>
            </a:r>
            <a:r>
              <a:rPr lang="en-US" sz="2600" dirty="0"/>
              <a:t> </a:t>
            </a:r>
            <a:r>
              <a:rPr lang="en-US" sz="2600" dirty="0" err="1"/>
              <a:t>energia</a:t>
            </a:r>
            <a:r>
              <a:rPr lang="en-US" sz="2600" dirty="0"/>
              <a:t> (x-ray, gamma-ray) o </a:t>
            </a:r>
            <a:r>
              <a:rPr lang="en-US" sz="2600" dirty="0" err="1"/>
              <a:t>particelle</a:t>
            </a:r>
            <a:r>
              <a:rPr lang="en-US" sz="2600" dirty="0"/>
              <a:t> </a:t>
            </a:r>
            <a:r>
              <a:rPr lang="en-US" sz="2600" dirty="0" err="1"/>
              <a:t>pesanti</a:t>
            </a:r>
            <a:r>
              <a:rPr lang="en-US" sz="2600" dirty="0"/>
              <a:t> (alpha and beta).</a:t>
            </a:r>
          </a:p>
          <a:p>
            <a:pPr marL="742950" lvl="2" indent="-342900">
              <a:defRPr/>
            </a:pPr>
            <a:r>
              <a:rPr lang="en-US" sz="2600" dirty="0" err="1"/>
              <a:t>Contengono</a:t>
            </a:r>
            <a:r>
              <a:rPr lang="en-US" sz="2600" dirty="0"/>
              <a:t> </a:t>
            </a:r>
            <a:r>
              <a:rPr lang="en-US" sz="2600" dirty="0" err="1"/>
              <a:t>abbastanza</a:t>
            </a:r>
            <a:r>
              <a:rPr lang="en-US" sz="2600" dirty="0"/>
              <a:t> </a:t>
            </a:r>
            <a:r>
              <a:rPr lang="en-US" sz="2600" dirty="0" err="1"/>
              <a:t>energia</a:t>
            </a:r>
            <a:r>
              <a:rPr lang="en-US" sz="2600" dirty="0"/>
              <a:t> per </a:t>
            </a:r>
            <a:r>
              <a:rPr lang="en-US" sz="2600" dirty="0" err="1"/>
              <a:t>liberare</a:t>
            </a:r>
            <a:r>
              <a:rPr lang="en-US" sz="2600" dirty="0"/>
              <a:t> </a:t>
            </a:r>
            <a:r>
              <a:rPr lang="en-US" sz="2600" dirty="0" err="1"/>
              <a:t>elettroni</a:t>
            </a:r>
            <a:r>
              <a:rPr lang="en-US" sz="2600" dirty="0"/>
              <a:t> </a:t>
            </a:r>
            <a:r>
              <a:rPr lang="en-US" sz="2600" dirty="0" err="1"/>
              <a:t>dall’atomo</a:t>
            </a:r>
            <a:r>
              <a:rPr lang="en-US" sz="2600" dirty="0"/>
              <a:t>.</a:t>
            </a:r>
            <a:endParaRPr lang="en-US" sz="3000" dirty="0"/>
          </a:p>
          <a:p>
            <a:pPr marL="457200" lvl="1" indent="-457200">
              <a:buFont typeface="Arial" charset="0"/>
              <a:buChar char="•"/>
              <a:defRPr/>
            </a:pPr>
            <a:r>
              <a:rPr lang="en-US" sz="3000" dirty="0"/>
              <a:t>Le </a:t>
            </a:r>
            <a:r>
              <a:rPr lang="en-US" sz="3000" dirty="0" err="1"/>
              <a:t>radiazioni</a:t>
            </a:r>
            <a:r>
              <a:rPr lang="en-US" sz="3000" dirty="0"/>
              <a:t> non-</a:t>
            </a:r>
            <a:r>
              <a:rPr lang="en-US" sz="3000" dirty="0" err="1"/>
              <a:t>ionizzanti</a:t>
            </a:r>
            <a:endParaRPr lang="en-US" sz="3000" dirty="0"/>
          </a:p>
          <a:p>
            <a:pPr marL="742950" lvl="2" indent="-342900">
              <a:defRPr/>
            </a:pPr>
            <a:r>
              <a:rPr lang="en-US" sz="2600" dirty="0" err="1"/>
              <a:t>Onde</a:t>
            </a:r>
            <a:r>
              <a:rPr lang="en-US" sz="2600" dirty="0"/>
              <a:t> </a:t>
            </a:r>
            <a:r>
              <a:rPr lang="en-US" sz="2600" dirty="0" err="1"/>
              <a:t>elettromagnetiche</a:t>
            </a:r>
            <a:r>
              <a:rPr lang="en-US" sz="2600" dirty="0"/>
              <a:t> con </a:t>
            </a:r>
            <a:r>
              <a:rPr lang="en-US" sz="2600" dirty="0" err="1"/>
              <a:t>bassa</a:t>
            </a:r>
            <a:r>
              <a:rPr lang="en-US" sz="2600" dirty="0"/>
              <a:t> </a:t>
            </a:r>
            <a:r>
              <a:rPr lang="en-US" sz="2600" dirty="0" err="1"/>
              <a:t>energia</a:t>
            </a:r>
            <a:r>
              <a:rPr lang="en-US" sz="2600" dirty="0"/>
              <a:t> (</a:t>
            </a:r>
            <a:r>
              <a:rPr lang="en-US" sz="2600" dirty="0" err="1"/>
              <a:t>infrarossi</a:t>
            </a:r>
            <a:r>
              <a:rPr lang="en-US" sz="2600" dirty="0"/>
              <a:t>, </a:t>
            </a:r>
            <a:r>
              <a:rPr lang="en-US" sz="2600" dirty="0" err="1"/>
              <a:t>visibile</a:t>
            </a:r>
            <a:r>
              <a:rPr lang="en-US" sz="2600" dirty="0"/>
              <a:t>, </a:t>
            </a:r>
            <a:r>
              <a:rPr lang="en-US" sz="2600" dirty="0" err="1"/>
              <a:t>microonde</a:t>
            </a:r>
            <a:r>
              <a:rPr lang="en-US" sz="2600" dirty="0"/>
              <a:t>).</a:t>
            </a:r>
          </a:p>
          <a:p>
            <a:pPr marL="742950" lvl="2" indent="-342900">
              <a:defRPr/>
            </a:pPr>
            <a:r>
              <a:rPr lang="en-US" sz="2600" dirty="0"/>
              <a:t>Non </a:t>
            </a:r>
            <a:r>
              <a:rPr lang="en-US" sz="2600" dirty="0" err="1"/>
              <a:t>abbastanza</a:t>
            </a:r>
            <a:r>
              <a:rPr lang="en-US" sz="2600" dirty="0"/>
              <a:t> </a:t>
            </a:r>
            <a:r>
              <a:rPr lang="en-US" sz="2600" dirty="0" err="1"/>
              <a:t>energia</a:t>
            </a:r>
            <a:r>
              <a:rPr lang="en-US" sz="2600" dirty="0"/>
              <a:t> per </a:t>
            </a:r>
            <a:r>
              <a:rPr lang="en-US" sz="2600" dirty="0" err="1"/>
              <a:t>strappare</a:t>
            </a:r>
            <a:r>
              <a:rPr lang="en-US" sz="2600" dirty="0"/>
              <a:t> un </a:t>
            </a:r>
            <a:r>
              <a:rPr lang="en-US" sz="2600" dirty="0" err="1"/>
              <a:t>elettrone</a:t>
            </a:r>
            <a:r>
              <a:rPr lang="en-US" sz="2600" dirty="0"/>
              <a:t> </a:t>
            </a:r>
            <a:r>
              <a:rPr lang="en-US" sz="2600" dirty="0" err="1"/>
              <a:t>dall’orbita</a:t>
            </a:r>
            <a:r>
              <a:rPr lang="en-US" sz="2600" dirty="0"/>
              <a:t> ma </a:t>
            </a:r>
            <a:r>
              <a:rPr lang="en-US" sz="2600" dirty="0" err="1"/>
              <a:t>può</a:t>
            </a:r>
            <a:r>
              <a:rPr lang="en-US" sz="2600" dirty="0"/>
              <a:t> </a:t>
            </a:r>
            <a:r>
              <a:rPr lang="en-US" sz="2600" dirty="0" err="1"/>
              <a:t>eccitare</a:t>
            </a:r>
            <a:r>
              <a:rPr lang="en-US" sz="2600" dirty="0"/>
              <a:t> </a:t>
            </a:r>
            <a:r>
              <a:rPr lang="en-US" sz="2600" dirty="0" err="1"/>
              <a:t>l’atomo</a:t>
            </a:r>
            <a:r>
              <a:rPr lang="en-US" sz="2600" dirty="0"/>
              <a:t>.</a:t>
            </a:r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591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Radiazione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24" y="1628800"/>
            <a:ext cx="7956376" cy="3993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776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Radiazione</a:t>
            </a:r>
            <a:r>
              <a:rPr lang="en-GB" sz="4000" dirty="0"/>
              <a:t> </a:t>
            </a:r>
            <a:r>
              <a:rPr lang="en-GB" sz="4000" dirty="0" err="1"/>
              <a:t>Ionizzante</a:t>
            </a:r>
            <a:endParaRPr lang="en-GB" sz="4000" dirty="0"/>
          </a:p>
          <a:p>
            <a:pPr marL="0" indent="0">
              <a:buNone/>
            </a:pPr>
            <a:r>
              <a:rPr lang="en-US" altLang="it-IT" sz="3000" dirty="0"/>
              <a:t>Una </a:t>
            </a:r>
            <a:r>
              <a:rPr lang="en-US" altLang="it-IT" sz="3000" dirty="0" err="1"/>
              <a:t>radiazione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è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detta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ionizzante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quando</a:t>
            </a:r>
            <a:r>
              <a:rPr lang="en-US" altLang="it-IT" sz="3000" dirty="0"/>
              <a:t> ha </a:t>
            </a:r>
            <a:r>
              <a:rPr lang="en-US" altLang="it-IT" sz="3000" dirty="0" err="1"/>
              <a:t>abbastanza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energia</a:t>
            </a:r>
            <a:r>
              <a:rPr lang="en-US" altLang="it-IT" sz="3000" dirty="0"/>
              <a:t> da </a:t>
            </a:r>
            <a:r>
              <a:rPr lang="en-US" altLang="it-IT" sz="3000" dirty="0" err="1"/>
              <a:t>strappare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uno</a:t>
            </a:r>
            <a:r>
              <a:rPr lang="en-US" altLang="it-IT" sz="3000" dirty="0"/>
              <a:t> o </a:t>
            </a:r>
            <a:r>
              <a:rPr lang="en-US" altLang="it-IT" sz="3000" dirty="0" err="1"/>
              <a:t>più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elettroni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dall’atomo</a:t>
            </a:r>
            <a:r>
              <a:rPr lang="en-US" altLang="it-IT" sz="3000" dirty="0"/>
              <a:t> o </a:t>
            </a:r>
            <a:r>
              <a:rPr lang="en-US" altLang="it-IT" sz="3000" dirty="0" err="1"/>
              <a:t>dalla</a:t>
            </a:r>
            <a:r>
              <a:rPr lang="en-US" altLang="it-IT" sz="3000" dirty="0"/>
              <a:t> </a:t>
            </a:r>
            <a:r>
              <a:rPr lang="en-US" altLang="it-IT" sz="3000" dirty="0" err="1"/>
              <a:t>molecola</a:t>
            </a:r>
            <a:r>
              <a:rPr lang="en-US" altLang="it-IT" sz="3000" dirty="0"/>
              <a:t>. </a:t>
            </a:r>
            <a:r>
              <a:rPr lang="en-US" altLang="it-IT" sz="3000" dirty="0" err="1"/>
              <a:t>Sono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radiazioni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ionizzanti</a:t>
            </a:r>
            <a:r>
              <a:rPr lang="en-US" altLang="it-IT" sz="3000" dirty="0"/>
              <a:t> le </a:t>
            </a:r>
            <a:r>
              <a:rPr lang="en-US" altLang="it-IT" sz="3000" dirty="0" err="1"/>
              <a:t>onde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elettromagnetiche</a:t>
            </a:r>
            <a:r>
              <a:rPr lang="en-US" altLang="it-IT" sz="3000" dirty="0"/>
              <a:t> X-ray, Gamma-ray and </a:t>
            </a:r>
            <a:r>
              <a:rPr lang="en-US" altLang="it-IT" sz="3000" dirty="0" err="1"/>
              <a:t>qualche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radiazione</a:t>
            </a:r>
            <a:r>
              <a:rPr lang="en-US" altLang="it-IT" sz="3000" dirty="0"/>
              <a:t> </a:t>
            </a:r>
            <a:r>
              <a:rPr lang="en-US" altLang="it-IT" sz="3000" dirty="0" err="1"/>
              <a:t>ultravioletta</a:t>
            </a:r>
            <a:r>
              <a:rPr lang="en-US" altLang="it-IT" sz="3000" dirty="0"/>
              <a:t>. Le </a:t>
            </a:r>
            <a:r>
              <a:rPr lang="en-US" altLang="it-IT" sz="3000" dirty="0" err="1"/>
              <a:t>radiazioni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visibili</a:t>
            </a:r>
            <a:r>
              <a:rPr lang="en-US" altLang="it-IT" sz="3000" dirty="0"/>
              <a:t> e </a:t>
            </a:r>
            <a:r>
              <a:rPr lang="en-US" altLang="it-IT" sz="3000" dirty="0" err="1"/>
              <a:t>infrarossi</a:t>
            </a:r>
            <a:r>
              <a:rPr lang="en-US" altLang="it-IT" sz="3000" dirty="0"/>
              <a:t> non </a:t>
            </a:r>
            <a:r>
              <a:rPr lang="en-US" altLang="it-IT" sz="3000" dirty="0" err="1"/>
              <a:t>sono</a:t>
            </a:r>
            <a:r>
              <a:rPr lang="en-US" altLang="it-IT" sz="3000" dirty="0"/>
              <a:t> </a:t>
            </a:r>
            <a:r>
              <a:rPr lang="en-US" altLang="it-IT" sz="3000" dirty="0" err="1"/>
              <a:t>ionizzanti</a:t>
            </a:r>
            <a:r>
              <a:rPr lang="en-US" altLang="it-IT" sz="3000" dirty="0"/>
              <a:t> </a:t>
            </a:r>
            <a:r>
              <a:rPr lang="en-US" altLang="it-IT" sz="3000" dirty="0" err="1"/>
              <a:t>così</a:t>
            </a:r>
            <a:r>
              <a:rPr lang="en-US" altLang="it-IT" sz="3000" dirty="0"/>
              <a:t> come le </a:t>
            </a:r>
            <a:r>
              <a:rPr lang="en-US" altLang="it-IT" sz="3000" dirty="0" err="1"/>
              <a:t>microonde</a:t>
            </a:r>
            <a:r>
              <a:rPr lang="en-US" altLang="it-IT" sz="3000" dirty="0"/>
              <a:t> o le </a:t>
            </a:r>
            <a:r>
              <a:rPr lang="en-US" altLang="it-IT" sz="3000" dirty="0" err="1"/>
              <a:t>onde</a:t>
            </a:r>
            <a:r>
              <a:rPr lang="en-US" altLang="it-IT" sz="3000" dirty="0"/>
              <a:t> radio.</a:t>
            </a:r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302097"/>
            <a:ext cx="3106688" cy="2236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 err="1"/>
              <a:t>Forme</a:t>
            </a:r>
            <a:r>
              <a:rPr lang="en-GB" sz="4000" dirty="0"/>
              <a:t> di </a:t>
            </a:r>
            <a:r>
              <a:rPr lang="en-GB" sz="4000" dirty="0" err="1"/>
              <a:t>radiazioni</a:t>
            </a:r>
            <a:r>
              <a:rPr lang="en-GB" sz="4000" dirty="0"/>
              <a:t> </a:t>
            </a:r>
            <a:r>
              <a:rPr lang="en-GB" sz="4000" dirty="0" err="1"/>
              <a:t>ionizzanti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sz="2800" dirty="0"/>
              <a:t>GAMMA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 err="1"/>
              <a:t>Penetrazione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profonda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en-US" altLang="it-IT" sz="2400" dirty="0" err="1"/>
              <a:t>L’acciao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è</a:t>
            </a:r>
            <a:r>
              <a:rPr lang="en-US" altLang="it-IT" sz="2400" dirty="0"/>
              <a:t> un </a:t>
            </a:r>
            <a:r>
              <a:rPr lang="en-US" altLang="it-IT" sz="2400" dirty="0" err="1"/>
              <a:t>materiale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che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fornisce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uno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schermo</a:t>
            </a:r>
            <a:endParaRPr lang="en-US" altLang="it-IT" sz="2400" dirty="0"/>
          </a:p>
          <a:p>
            <a:r>
              <a:rPr lang="en-US" altLang="it-IT" sz="2800" dirty="0" err="1"/>
              <a:t>Radiazioni</a:t>
            </a:r>
            <a:r>
              <a:rPr lang="en-US" altLang="it-IT" sz="2800" dirty="0"/>
              <a:t> X</a:t>
            </a:r>
          </a:p>
          <a:p>
            <a:pPr lvl="1">
              <a:buFont typeface="Arial" charset="0"/>
              <a:buChar char="•"/>
            </a:pPr>
            <a:r>
              <a:rPr lang="it-IT" sz="2400" dirty="0"/>
              <a:t>Comunemente utilizzato come radiazione elettromagnetica prodotta da una macchina a raggi X.</a:t>
            </a:r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La </a:t>
            </a:r>
            <a:r>
              <a:rPr lang="en-US" altLang="it-IT" sz="2400" dirty="0" err="1"/>
              <a:t>penetrazione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dipende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dalla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lunghezza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d’onda</a:t>
            </a:r>
            <a:r>
              <a:rPr lang="en-US" altLang="it-IT" sz="2400" dirty="0"/>
              <a:t> e dal </a:t>
            </a:r>
            <a:r>
              <a:rPr lang="en-US" altLang="it-IT" sz="2400" dirty="0" err="1"/>
              <a:t>materiale</a:t>
            </a:r>
            <a:r>
              <a:rPr lang="en-US" altLang="it-IT" sz="2400" dirty="0"/>
              <a:t> </a:t>
            </a:r>
            <a:r>
              <a:rPr lang="en-US" altLang="it-IT" sz="2400" dirty="0" err="1"/>
              <a:t>che</a:t>
            </a:r>
            <a:r>
              <a:rPr lang="en-US" altLang="it-IT" sz="2400" dirty="0"/>
              <a:t> p </a:t>
            </a:r>
            <a:r>
              <a:rPr lang="en-US" altLang="it-IT" sz="2400" dirty="0" err="1"/>
              <a:t>irradiato</a:t>
            </a:r>
            <a:endParaRPr lang="en-US" altLang="it-IT" sz="2400" dirty="0"/>
          </a:p>
          <a:p>
            <a:pPr lvl="1">
              <a:buFont typeface="Arial" charset="0"/>
              <a:buChar char="•"/>
            </a:pPr>
            <a:r>
              <a:rPr lang="en-US" altLang="it-IT" sz="2400" dirty="0"/>
              <a:t>Il </a:t>
            </a:r>
            <a:r>
              <a:rPr lang="en-US" altLang="it-IT" sz="2400" dirty="0" err="1"/>
              <a:t>calcestruzzo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scherma</a:t>
            </a:r>
            <a:r>
              <a:rPr lang="en-US" altLang="it-IT" sz="2400" dirty="0"/>
              <a:t> </a:t>
            </a:r>
            <a:r>
              <a:rPr lang="en-US" altLang="it-IT" sz="2400" dirty="0" err="1"/>
              <a:t>questo</a:t>
            </a:r>
            <a:r>
              <a:rPr lang="en-US" altLang="it-IT" sz="2400" dirty="0"/>
              <a:t> </a:t>
            </a:r>
            <a:r>
              <a:rPr lang="en-US" altLang="it-IT" sz="2400" dirty="0" err="1"/>
              <a:t>tipo</a:t>
            </a:r>
            <a:r>
              <a:rPr lang="en-US" altLang="it-IT" sz="2400" dirty="0"/>
              <a:t> di </a:t>
            </a:r>
            <a:r>
              <a:rPr lang="en-US" altLang="it-IT" sz="2400" dirty="0" err="1"/>
              <a:t>radiazioni</a:t>
            </a:r>
            <a:endParaRPr lang="en-US" altLang="it-IT" sz="24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122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4000" dirty="0" err="1"/>
              <a:t>Forme</a:t>
            </a:r>
            <a:r>
              <a:rPr lang="en-GB" sz="4000" dirty="0"/>
              <a:t> di </a:t>
            </a:r>
            <a:r>
              <a:rPr lang="en-GB" sz="4000" dirty="0" err="1"/>
              <a:t>radiazioni</a:t>
            </a:r>
            <a:r>
              <a:rPr lang="en-GB" sz="4000" dirty="0"/>
              <a:t> </a:t>
            </a:r>
            <a:r>
              <a:rPr lang="en-GB" sz="4000" dirty="0" err="1"/>
              <a:t>ionizzanti</a:t>
            </a:r>
            <a:endParaRPr lang="en-GB" sz="4000" dirty="0"/>
          </a:p>
          <a:p>
            <a:pPr marL="0" indent="0">
              <a:buNone/>
            </a:pPr>
            <a:endParaRPr lang="en-GB" sz="3000" dirty="0"/>
          </a:p>
          <a:p>
            <a:r>
              <a:rPr lang="en-US" altLang="it-IT" dirty="0"/>
              <a:t>ALPHA</a:t>
            </a:r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Viaggiono</a:t>
            </a:r>
            <a:r>
              <a:rPr lang="en-US" altLang="it-IT" dirty="0"/>
              <a:t> per </a:t>
            </a:r>
            <a:r>
              <a:rPr lang="en-US" altLang="it-IT" dirty="0" err="1"/>
              <a:t>pochi</a:t>
            </a:r>
            <a:r>
              <a:rPr lang="en-US" altLang="it-IT" dirty="0"/>
              <a:t> cm </a:t>
            </a:r>
            <a:r>
              <a:rPr lang="en-US" altLang="it-IT" dirty="0" err="1"/>
              <a:t>nell’aria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Vengono</a:t>
            </a:r>
            <a:r>
              <a:rPr lang="en-US" altLang="it-IT" dirty="0"/>
              <a:t> </a:t>
            </a:r>
            <a:r>
              <a:rPr lang="en-US" altLang="it-IT" dirty="0" err="1"/>
              <a:t>schermati</a:t>
            </a:r>
            <a:r>
              <a:rPr lang="en-US" altLang="it-IT" dirty="0"/>
              <a:t> da: </a:t>
            </a:r>
            <a:r>
              <a:rPr lang="en-US" altLang="it-IT" dirty="0" err="1"/>
              <a:t>pelle</a:t>
            </a:r>
            <a:r>
              <a:rPr lang="en-US" altLang="it-IT" dirty="0"/>
              <a:t> </a:t>
            </a:r>
            <a:r>
              <a:rPr lang="en-US" altLang="it-IT" dirty="0" err="1"/>
              <a:t>morta</a:t>
            </a:r>
            <a:r>
              <a:rPr lang="en-US" altLang="it-IT" dirty="0"/>
              <a:t>, </a:t>
            </a:r>
            <a:r>
              <a:rPr lang="en-US" altLang="it-IT" dirty="0" err="1"/>
              <a:t>fogli</a:t>
            </a:r>
            <a:r>
              <a:rPr lang="en-US" altLang="it-IT" dirty="0"/>
              <a:t> di carta, piccolo film di </a:t>
            </a:r>
            <a:r>
              <a:rPr lang="en-US" altLang="it-IT" dirty="0" err="1"/>
              <a:t>acqua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/>
              <a:t>Molto </a:t>
            </a:r>
            <a:r>
              <a:rPr lang="en-US" altLang="it-IT" dirty="0" err="1"/>
              <a:t>pericolosi</a:t>
            </a:r>
            <a:r>
              <a:rPr lang="en-US" altLang="it-IT" dirty="0"/>
              <a:t> se </a:t>
            </a:r>
            <a:r>
              <a:rPr lang="en-US" altLang="it-IT" dirty="0" err="1"/>
              <a:t>viene</a:t>
            </a:r>
            <a:r>
              <a:rPr lang="en-US" altLang="it-IT" dirty="0"/>
              <a:t> </a:t>
            </a:r>
            <a:r>
              <a:rPr lang="en-US" altLang="it-IT" dirty="0" err="1"/>
              <a:t>iirradiato</a:t>
            </a:r>
            <a:r>
              <a:rPr lang="en-US" altLang="it-IT" dirty="0"/>
              <a:t> un </a:t>
            </a:r>
            <a:r>
              <a:rPr lang="en-US" altLang="it-IT" dirty="0" err="1"/>
              <a:t>corpo</a:t>
            </a:r>
            <a:r>
              <a:rPr lang="en-US" altLang="it-IT" dirty="0"/>
              <a:t>.</a:t>
            </a:r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Evitare</a:t>
            </a:r>
            <a:r>
              <a:rPr lang="en-US" altLang="it-IT" dirty="0"/>
              <a:t> </a:t>
            </a:r>
            <a:r>
              <a:rPr lang="en-US" altLang="it-IT" dirty="0" err="1"/>
              <a:t>inalazione</a:t>
            </a:r>
            <a:r>
              <a:rPr lang="en-US" altLang="it-IT" dirty="0"/>
              <a:t> </a:t>
            </a:r>
            <a:r>
              <a:rPr lang="en-US" altLang="it-IT" dirty="0" err="1"/>
              <a:t>ed</a:t>
            </a:r>
            <a:r>
              <a:rPr lang="en-US" altLang="it-IT" dirty="0"/>
              <a:t> </a:t>
            </a:r>
            <a:r>
              <a:rPr lang="en-US" altLang="it-IT" dirty="0" err="1"/>
              <a:t>ingestione</a:t>
            </a:r>
            <a:endParaRPr lang="en-US" altLang="it-IT" dirty="0"/>
          </a:p>
          <a:p>
            <a:r>
              <a:rPr lang="en-US" altLang="it-IT" dirty="0"/>
              <a:t>BETA </a:t>
            </a:r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Penetrano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corpo</a:t>
            </a:r>
            <a:r>
              <a:rPr lang="en-US" altLang="it-IT" dirty="0"/>
              <a:t> </a:t>
            </a:r>
            <a:r>
              <a:rPr lang="en-US" altLang="it-IT" dirty="0" err="1"/>
              <a:t>umano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Possono</a:t>
            </a:r>
            <a:r>
              <a:rPr lang="en-US" altLang="it-IT" dirty="0"/>
              <a:t> </a:t>
            </a:r>
            <a:r>
              <a:rPr lang="en-US" altLang="it-IT" dirty="0" err="1"/>
              <a:t>penetrare</a:t>
            </a:r>
            <a:r>
              <a:rPr lang="en-US" altLang="it-IT" dirty="0"/>
              <a:t> </a:t>
            </a:r>
            <a:r>
              <a:rPr lang="en-US" altLang="it-IT" dirty="0" err="1"/>
              <a:t>il</a:t>
            </a:r>
            <a:r>
              <a:rPr lang="en-US" altLang="it-IT" dirty="0"/>
              <a:t> </a:t>
            </a:r>
            <a:r>
              <a:rPr lang="en-US" altLang="it-IT" dirty="0" err="1"/>
              <a:t>legno</a:t>
            </a:r>
            <a:endParaRPr lang="en-US" altLang="it-IT" dirty="0"/>
          </a:p>
          <a:p>
            <a:pPr lvl="1">
              <a:buFont typeface="Arial" charset="0"/>
              <a:buChar char="•"/>
            </a:pPr>
            <a:r>
              <a:rPr lang="en-US" altLang="it-IT" dirty="0" err="1"/>
              <a:t>Vengono</a:t>
            </a:r>
            <a:r>
              <a:rPr lang="en-US" altLang="it-IT" dirty="0"/>
              <a:t> </a:t>
            </a:r>
            <a:r>
              <a:rPr lang="en-US" altLang="it-IT" dirty="0" err="1"/>
              <a:t>schermate</a:t>
            </a:r>
            <a:r>
              <a:rPr lang="en-US" altLang="it-IT" dirty="0"/>
              <a:t> da </a:t>
            </a:r>
            <a:r>
              <a:rPr lang="en-US" altLang="it-IT" dirty="0" err="1"/>
              <a:t>alluminio</a:t>
            </a:r>
            <a:r>
              <a:rPr lang="en-US" altLang="it-IT" dirty="0"/>
              <a:t> e </a:t>
            </a:r>
            <a:r>
              <a:rPr lang="en-US" altLang="it-IT" dirty="0" err="1"/>
              <a:t>plexyglass</a:t>
            </a:r>
            <a:r>
              <a:rPr lang="en-US" altLang="it-IT" dirty="0"/>
              <a:t>.</a:t>
            </a:r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95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endParaRPr lang="it-IT" sz="3000" dirty="0"/>
          </a:p>
          <a:p>
            <a:endParaRPr lang="it-IT" sz="3000" dirty="0"/>
          </a:p>
          <a:p>
            <a:endParaRPr lang="it-IT" sz="3000" dirty="0"/>
          </a:p>
          <a:p>
            <a:r>
              <a:rPr lang="it-IT" sz="3000" dirty="0"/>
              <a:t>Guarda </a:t>
            </a:r>
            <a:r>
              <a:rPr lang="it-IT" sz="3000"/>
              <a:t>questo video: </a:t>
            </a:r>
            <a:endParaRPr lang="it-IT" sz="3000" dirty="0"/>
          </a:p>
          <a:p>
            <a:endParaRPr lang="it-IT" sz="3000" dirty="0"/>
          </a:p>
          <a:p>
            <a:r>
              <a:rPr lang="en-US" sz="2800" u="sng" dirty="0">
                <a:hlinkClick r:id="rId3"/>
              </a:rPr>
              <a:t>https://www.youtube.com/watch?v=uJ3ea9fa6CA</a:t>
            </a:r>
            <a:endParaRPr lang="it-IT" sz="2800" dirty="0"/>
          </a:p>
          <a:p>
            <a:endParaRPr lang="it-IT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04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313</Words>
  <Application>Microsoft Macintosh PowerPoint</Application>
  <PresentationFormat>Presentazione su schermo (4:3)</PresentationFormat>
  <Paragraphs>65</Paragraphs>
  <Slides>9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Struttura della Materia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Dario La Guardia</cp:lastModifiedBy>
  <cp:revision>20</cp:revision>
  <dcterms:created xsi:type="dcterms:W3CDTF">2017-03-08T21:43:37Z</dcterms:created>
  <dcterms:modified xsi:type="dcterms:W3CDTF">2019-01-09T16:06:34Z</dcterms:modified>
</cp:coreProperties>
</file>