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16-May-18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Structure of Matter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The electron</a:t>
            </a: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en-GB" sz="3000" dirty="0"/>
              <a:t>Niels Bohr and Ernest Rutherford in 1913 introduced the Rutherford–Bohr model or Bohr model or Bohr diagram.</a:t>
            </a:r>
          </a:p>
          <a:p>
            <a:endParaRPr lang="en-GB" sz="3000" dirty="0"/>
          </a:p>
          <a:p>
            <a:pPr algn="just"/>
            <a:r>
              <a:rPr lang="en-GB" sz="3000" dirty="0"/>
              <a:t>This model depicts the atom as a small, positively charged nucleus surrounded by electrons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The electrons travel in circular orbits around the nucleus - similar to the Solar System!</a:t>
            </a:r>
            <a:br>
              <a:rPr lang="en-US" sz="3000" u="sng" dirty="0"/>
            </a:br>
            <a:endParaRPr lang="en-GB" sz="3000" dirty="0"/>
          </a:p>
          <a:p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5301208"/>
            <a:ext cx="5328592" cy="576064"/>
          </a:xfrm>
        </p:spPr>
        <p:txBody>
          <a:bodyPr>
            <a:normAutofit/>
          </a:bodyPr>
          <a:lstStyle/>
          <a:p>
            <a:r>
              <a:rPr lang="en-US" sz="1400" dirty="0"/>
              <a:t>Source: https://www.britannica.com/science/Bohr-atomic-model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32656"/>
            <a:ext cx="5832895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dirty="0"/>
              <a:t>Main aspects of the BOHR model</a:t>
            </a:r>
          </a:p>
          <a:p>
            <a:pPr algn="just"/>
            <a:r>
              <a:rPr lang="en-GB" sz="3000" dirty="0"/>
              <a:t>Electrons orbit the nucleus in orbits that have a </a:t>
            </a:r>
            <a:r>
              <a:rPr lang="en-GB" sz="3000" b="1" dirty="0">
                <a:solidFill>
                  <a:srgbClr val="FF0000"/>
                </a:solidFill>
              </a:rPr>
              <a:t>set size</a:t>
            </a:r>
            <a:r>
              <a:rPr lang="en-GB" sz="3000" dirty="0"/>
              <a:t> and </a:t>
            </a:r>
            <a:r>
              <a:rPr lang="en-GB" sz="3000" b="1" dirty="0">
                <a:solidFill>
                  <a:srgbClr val="FF0000"/>
                </a:solidFill>
              </a:rPr>
              <a:t>energy</a:t>
            </a:r>
          </a:p>
          <a:p>
            <a:pPr algn="just"/>
            <a:endParaRPr lang="en-GB" sz="3000" b="1" dirty="0">
              <a:solidFill>
                <a:srgbClr val="FF0000"/>
              </a:solidFill>
            </a:endParaRPr>
          </a:p>
          <a:p>
            <a:pPr algn="just"/>
            <a:r>
              <a:rPr lang="en-GB" sz="3000" dirty="0"/>
              <a:t>The energy of the orbit is related to its size: lowest energy is found in the smallest orbit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Radiation is absorbed or emitted when an electron moves from one orbit to another</a:t>
            </a:r>
            <a:br>
              <a:rPr lang="en-US" sz="3000" u="sng" dirty="0"/>
            </a:br>
            <a:endParaRPr lang="en-GB" sz="3000" dirty="0"/>
          </a:p>
          <a:p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4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 algn="just"/>
            <a:r>
              <a:rPr lang="en-GB" sz="3000" dirty="0"/>
              <a:t>Bohr used the term energy levels to describe the electron orbits of differing energy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He said that the energy of an electron is quantized, meaning electrons can have one energy level or another but nothing in between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The energy level an electron normally occupies is called its ground state: it can move to a higher-energy, less-stable level, or shell, by absorbing energy (the electron’s excited state)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en-GB" sz="3000" dirty="0"/>
              <a:t>After an electron is being excited, it can return to its original ground state by releasing the energy it has absorbed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Sometimes the energy released by electrons occupies the portion of the electromagnetic spectrum that humans detect as visible light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Slight variations in the amount of the energy are seen as light of </a:t>
            </a:r>
            <a:r>
              <a:rPr lang="en-GB" sz="3000"/>
              <a:t>different colours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3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517" y="548680"/>
            <a:ext cx="8054284" cy="55446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9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Structure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Covan12</cp:lastModifiedBy>
  <cp:revision>16</cp:revision>
  <dcterms:created xsi:type="dcterms:W3CDTF">2017-03-08T21:43:37Z</dcterms:created>
  <dcterms:modified xsi:type="dcterms:W3CDTF">2018-05-16T20:14:22Z</dcterms:modified>
</cp:coreProperties>
</file>