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2"/>
    <p:restoredTop sz="94661"/>
  </p:normalViewPr>
  <p:slideViewPr>
    <p:cSldViewPr>
      <p:cViewPr varScale="1">
        <p:scale>
          <a:sx n="132" d="100"/>
          <a:sy n="132" d="100"/>
        </p:scale>
        <p:origin x="94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65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Struttura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della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Materia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29C1AF"/>
                </a:solidFill>
              </a:rPr>
              <a:t>L’elettrone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0363" y="426444"/>
            <a:ext cx="8229600" cy="5929354"/>
          </a:xfrm>
        </p:spPr>
        <p:txBody>
          <a:bodyPr>
            <a:normAutofit lnSpcReduction="10000"/>
          </a:bodyPr>
          <a:lstStyle/>
          <a:p>
            <a:r>
              <a:rPr lang="it-IT" sz="3000" dirty="0" err="1"/>
              <a:t>Niels</a:t>
            </a:r>
            <a:r>
              <a:rPr lang="it-IT" sz="3000" dirty="0"/>
              <a:t> </a:t>
            </a:r>
            <a:r>
              <a:rPr lang="it-IT" sz="3000" dirty="0" err="1"/>
              <a:t>Bohr</a:t>
            </a:r>
            <a:r>
              <a:rPr lang="it-IT" sz="3000" dirty="0"/>
              <a:t> e Ernest Rutherford nel 1913 introdussero il modello di Rutherford-</a:t>
            </a:r>
            <a:r>
              <a:rPr lang="it-IT" sz="3000" dirty="0" err="1"/>
              <a:t>Bohr</a:t>
            </a:r>
            <a:r>
              <a:rPr lang="it-IT" sz="3000" dirty="0"/>
              <a:t> </a:t>
            </a:r>
            <a:r>
              <a:rPr lang="it-IT" sz="3000" dirty="0" err="1"/>
              <a:t>consciuto</a:t>
            </a:r>
            <a:r>
              <a:rPr lang="it-IT" sz="3000" dirty="0"/>
              <a:t> come modello di </a:t>
            </a:r>
            <a:r>
              <a:rPr lang="it-IT" sz="3000" dirty="0" err="1"/>
              <a:t>Bohr</a:t>
            </a:r>
            <a:r>
              <a:rPr lang="it-IT" sz="3000" dirty="0"/>
              <a:t> o diagramma di </a:t>
            </a:r>
            <a:r>
              <a:rPr lang="it-IT" sz="3000" dirty="0" err="1"/>
              <a:t>Bohr</a:t>
            </a:r>
            <a:r>
              <a:rPr lang="it-IT" sz="3000" dirty="0"/>
              <a:t>.</a:t>
            </a:r>
          </a:p>
          <a:p>
            <a:endParaRPr lang="en-GB" sz="3000" dirty="0"/>
          </a:p>
          <a:p>
            <a:pPr algn="just"/>
            <a:r>
              <a:rPr lang="en-GB" sz="3000" dirty="0" err="1"/>
              <a:t>Questo</a:t>
            </a:r>
            <a:r>
              <a:rPr lang="en-GB" sz="3000" dirty="0"/>
              <a:t> </a:t>
            </a:r>
            <a:r>
              <a:rPr lang="en-GB" sz="3000" dirty="0" err="1"/>
              <a:t>modello</a:t>
            </a:r>
            <a:r>
              <a:rPr lang="en-GB" sz="3000" dirty="0"/>
              <a:t> </a:t>
            </a:r>
            <a:r>
              <a:rPr lang="en-GB" sz="3000" dirty="0" err="1"/>
              <a:t>descrive</a:t>
            </a:r>
            <a:r>
              <a:rPr lang="en-GB" sz="3000" dirty="0"/>
              <a:t> </a:t>
            </a:r>
            <a:r>
              <a:rPr lang="en-GB" sz="3000" dirty="0" err="1"/>
              <a:t>l’atomo</a:t>
            </a:r>
            <a:r>
              <a:rPr lang="en-GB" sz="3000" dirty="0"/>
              <a:t> come </a:t>
            </a:r>
            <a:r>
              <a:rPr lang="en-GB" sz="3000" dirty="0" err="1"/>
              <a:t>una</a:t>
            </a:r>
            <a:r>
              <a:rPr lang="en-GB" sz="3000" dirty="0"/>
              <a:t> piccolo </a:t>
            </a:r>
            <a:r>
              <a:rPr lang="en-GB" sz="3000" dirty="0" err="1"/>
              <a:t>carica</a:t>
            </a:r>
            <a:r>
              <a:rPr lang="en-GB" sz="3000" dirty="0"/>
              <a:t> positive </a:t>
            </a:r>
            <a:r>
              <a:rPr lang="en-GB" sz="3000" dirty="0" err="1"/>
              <a:t>avvolta</a:t>
            </a:r>
            <a:r>
              <a:rPr lang="en-GB" sz="3000" dirty="0"/>
              <a:t> da </a:t>
            </a:r>
            <a:r>
              <a:rPr lang="en-GB" sz="3000" dirty="0" err="1"/>
              <a:t>una</a:t>
            </a:r>
            <a:r>
              <a:rPr lang="en-GB" sz="3000" dirty="0"/>
              <a:t> </a:t>
            </a:r>
            <a:r>
              <a:rPr lang="en-GB" sz="3000" dirty="0" err="1"/>
              <a:t>nuvola</a:t>
            </a:r>
            <a:r>
              <a:rPr lang="en-GB" sz="3000" dirty="0"/>
              <a:t> di </a:t>
            </a:r>
            <a:r>
              <a:rPr lang="en-GB" sz="3000" dirty="0" err="1"/>
              <a:t>elettroni</a:t>
            </a:r>
            <a:r>
              <a:rPr lang="en-GB" sz="3000" dirty="0"/>
              <a:t>.</a:t>
            </a:r>
          </a:p>
          <a:p>
            <a:pPr algn="just"/>
            <a:endParaRPr lang="en-GB" sz="3000" dirty="0"/>
          </a:p>
          <a:p>
            <a:pPr algn="just"/>
            <a:r>
              <a:rPr lang="en-GB" sz="3000" dirty="0" err="1"/>
              <a:t>Gli</a:t>
            </a:r>
            <a:r>
              <a:rPr lang="en-GB" sz="3000" dirty="0"/>
              <a:t> </a:t>
            </a:r>
            <a:r>
              <a:rPr lang="en-GB" sz="3000" dirty="0" err="1"/>
              <a:t>elettroni</a:t>
            </a:r>
            <a:r>
              <a:rPr lang="en-GB" sz="3000" dirty="0"/>
              <a:t> </a:t>
            </a:r>
            <a:r>
              <a:rPr lang="en-GB" sz="3000" dirty="0" err="1"/>
              <a:t>viaggiano</a:t>
            </a:r>
            <a:r>
              <a:rPr lang="en-GB" sz="3000" dirty="0"/>
              <a:t> in </a:t>
            </a:r>
            <a:r>
              <a:rPr lang="en-GB" sz="3000" dirty="0" err="1"/>
              <a:t>una</a:t>
            </a:r>
            <a:r>
              <a:rPr lang="en-GB" sz="3000" dirty="0"/>
              <a:t> </a:t>
            </a:r>
            <a:r>
              <a:rPr lang="en-GB" sz="3000" dirty="0" err="1"/>
              <a:t>orbita</a:t>
            </a:r>
            <a:r>
              <a:rPr lang="en-GB" sz="3000" dirty="0"/>
              <a:t> </a:t>
            </a:r>
            <a:r>
              <a:rPr lang="en-GB" sz="3000" dirty="0" err="1"/>
              <a:t>circolare</a:t>
            </a:r>
            <a:r>
              <a:rPr lang="en-GB" sz="3000" dirty="0"/>
              <a:t> </a:t>
            </a:r>
            <a:r>
              <a:rPr lang="en-GB" sz="3000" dirty="0" err="1"/>
              <a:t>attorno</a:t>
            </a:r>
            <a:r>
              <a:rPr lang="en-GB" sz="3000" dirty="0"/>
              <a:t> al </a:t>
            </a:r>
            <a:r>
              <a:rPr lang="en-GB" sz="3000" dirty="0" err="1"/>
              <a:t>nucleo</a:t>
            </a:r>
            <a:r>
              <a:rPr lang="en-GB" sz="3000" dirty="0"/>
              <a:t> </a:t>
            </a:r>
            <a:r>
              <a:rPr lang="en-GB" sz="3000" dirty="0" err="1"/>
              <a:t>analogamen</a:t>
            </a:r>
            <a:r>
              <a:rPr lang="en-GB" sz="3000" dirty="0"/>
              <a:t> </a:t>
            </a:r>
            <a:r>
              <a:rPr lang="en-GB" sz="3000" dirty="0" err="1"/>
              <a:t>te</a:t>
            </a:r>
            <a:r>
              <a:rPr lang="en-GB" sz="3000" dirty="0"/>
              <a:t> a </a:t>
            </a:r>
            <a:r>
              <a:rPr lang="en-GB" sz="3000" dirty="0" err="1"/>
              <a:t>quanto</a:t>
            </a:r>
            <a:r>
              <a:rPr lang="en-GB" sz="3000" dirty="0"/>
              <a:t> </a:t>
            </a:r>
            <a:r>
              <a:rPr lang="en-GB" sz="3000" dirty="0" err="1"/>
              <a:t>avviene</a:t>
            </a:r>
            <a:r>
              <a:rPr lang="en-GB" sz="3000" dirty="0"/>
              <a:t> per </a:t>
            </a:r>
            <a:r>
              <a:rPr lang="en-GB" sz="3000" dirty="0" err="1"/>
              <a:t>i</a:t>
            </a:r>
            <a:r>
              <a:rPr lang="en-GB" sz="3000" dirty="0"/>
              <a:t> </a:t>
            </a:r>
            <a:r>
              <a:rPr lang="en-GB" sz="3000" dirty="0" err="1"/>
              <a:t>pianeti</a:t>
            </a:r>
            <a:r>
              <a:rPr lang="en-GB" sz="3000" dirty="0"/>
              <a:t> </a:t>
            </a:r>
            <a:r>
              <a:rPr lang="en-GB" sz="3000" dirty="0" err="1"/>
              <a:t>nel</a:t>
            </a:r>
            <a:r>
              <a:rPr lang="en-GB" sz="3000" dirty="0"/>
              <a:t> Sistema </a:t>
            </a:r>
            <a:r>
              <a:rPr lang="en-GB" sz="3000" dirty="0" err="1"/>
              <a:t>solare</a:t>
            </a:r>
            <a:r>
              <a:rPr lang="en-GB" sz="3000" dirty="0"/>
              <a:t>!</a:t>
            </a:r>
            <a:br>
              <a:rPr lang="en-US" sz="3000" u="sng" dirty="0"/>
            </a:br>
            <a:endParaRPr lang="en-GB" sz="3000" dirty="0"/>
          </a:p>
          <a:p>
            <a:endParaRPr lang="en-US" sz="3000" dirty="0"/>
          </a:p>
          <a:p>
            <a:pPr>
              <a:buNone/>
            </a:pPr>
            <a:endParaRPr lang="en-US" sz="30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5301208"/>
            <a:ext cx="5328592" cy="576064"/>
          </a:xfrm>
        </p:spPr>
        <p:txBody>
          <a:bodyPr>
            <a:normAutofit/>
          </a:bodyPr>
          <a:lstStyle/>
          <a:p>
            <a:r>
              <a:rPr lang="en-US" sz="1400" dirty="0"/>
              <a:t>Source: https://www.britannica.com/science/Bohr-atomic-model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61A177C-B4FA-C14D-9352-9D1CA89E9C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32656"/>
            <a:ext cx="58293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1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3046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GB" dirty="0" err="1"/>
              <a:t>Aspetti</a:t>
            </a:r>
            <a:r>
              <a:rPr lang="en-GB" dirty="0"/>
              <a:t> </a:t>
            </a:r>
            <a:r>
              <a:rPr lang="en-GB" dirty="0" err="1"/>
              <a:t>principali</a:t>
            </a:r>
            <a:r>
              <a:rPr lang="en-GB" dirty="0"/>
              <a:t> </a:t>
            </a:r>
            <a:r>
              <a:rPr lang="en-GB" dirty="0" err="1"/>
              <a:t>dell’atomo</a:t>
            </a:r>
            <a:r>
              <a:rPr lang="en-GB" dirty="0"/>
              <a:t> di BOHR</a:t>
            </a:r>
          </a:p>
          <a:p>
            <a:pPr algn="just"/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dirty="0" err="1"/>
              <a:t>elettroni</a:t>
            </a:r>
            <a:r>
              <a:rPr lang="en-GB" dirty="0"/>
              <a:t> </a:t>
            </a:r>
            <a:r>
              <a:rPr lang="en-GB" dirty="0" err="1"/>
              <a:t>orbitano</a:t>
            </a:r>
            <a:r>
              <a:rPr lang="en-GB" dirty="0"/>
              <a:t> </a:t>
            </a:r>
            <a:r>
              <a:rPr lang="en-GB" dirty="0" err="1"/>
              <a:t>attorno</a:t>
            </a:r>
            <a:r>
              <a:rPr lang="en-GB" dirty="0"/>
              <a:t> al </a:t>
            </a:r>
            <a:r>
              <a:rPr lang="en-GB" dirty="0" err="1"/>
              <a:t>nucle</a:t>
            </a:r>
            <a:r>
              <a:rPr lang="en-GB" dirty="0"/>
              <a:t> in </a:t>
            </a:r>
            <a:r>
              <a:rPr lang="en-GB" dirty="0" err="1"/>
              <a:t>orbite</a:t>
            </a:r>
            <a:r>
              <a:rPr lang="en-GB" dirty="0"/>
              <a:t> con </a:t>
            </a:r>
            <a:r>
              <a:rPr lang="en-GB" dirty="0" err="1"/>
              <a:t>specifiche</a:t>
            </a:r>
            <a:r>
              <a:rPr lang="en-GB" dirty="0"/>
              <a:t> </a:t>
            </a:r>
            <a:r>
              <a:rPr lang="en-GB" dirty="0" err="1"/>
              <a:t>dimensioni</a:t>
            </a:r>
            <a:r>
              <a:rPr lang="en-GB" dirty="0"/>
              <a:t> </a:t>
            </a:r>
            <a:r>
              <a:rPr lang="en-GB" dirty="0" err="1"/>
              <a:t>ed</a:t>
            </a:r>
            <a:r>
              <a:rPr lang="en-GB" dirty="0"/>
              <a:t> </a:t>
            </a:r>
            <a:r>
              <a:rPr lang="en-GB" dirty="0" err="1"/>
              <a:t>energia</a:t>
            </a:r>
            <a:endParaRPr lang="en-GB" b="1" dirty="0">
              <a:solidFill>
                <a:srgbClr val="FF0000"/>
              </a:solidFill>
            </a:endParaRPr>
          </a:p>
          <a:p>
            <a:pPr algn="just"/>
            <a:endParaRPr lang="en-GB" b="1" dirty="0">
              <a:solidFill>
                <a:srgbClr val="FF0000"/>
              </a:solidFill>
            </a:endParaRPr>
          </a:p>
          <a:p>
            <a:pPr algn="just"/>
            <a:r>
              <a:rPr lang="en-GB" dirty="0" err="1"/>
              <a:t>L’energia</a:t>
            </a:r>
            <a:r>
              <a:rPr lang="en-GB" dirty="0"/>
              <a:t> </a:t>
            </a:r>
            <a:r>
              <a:rPr lang="en-GB" dirty="0" err="1"/>
              <a:t>delle</a:t>
            </a:r>
            <a:r>
              <a:rPr lang="en-GB" dirty="0"/>
              <a:t> </a:t>
            </a:r>
            <a:r>
              <a:rPr lang="en-GB" dirty="0" err="1"/>
              <a:t>orbita</a:t>
            </a:r>
            <a:r>
              <a:rPr lang="en-GB" dirty="0"/>
              <a:t> </a:t>
            </a:r>
            <a:r>
              <a:rPr lang="en-GB" dirty="0" err="1"/>
              <a:t>è</a:t>
            </a:r>
            <a:r>
              <a:rPr lang="en-GB" dirty="0"/>
              <a:t> </a:t>
            </a:r>
            <a:r>
              <a:rPr lang="en-GB" dirty="0" err="1"/>
              <a:t>collegata</a:t>
            </a:r>
            <a:r>
              <a:rPr lang="en-GB" dirty="0"/>
              <a:t> </a:t>
            </a:r>
            <a:r>
              <a:rPr lang="en-GB" dirty="0" err="1"/>
              <a:t>alla</a:t>
            </a:r>
            <a:r>
              <a:rPr lang="en-GB" dirty="0"/>
              <a:t> </a:t>
            </a:r>
            <a:r>
              <a:rPr lang="en-GB" dirty="0" err="1"/>
              <a:t>sua</a:t>
            </a:r>
            <a:r>
              <a:rPr lang="en-GB" dirty="0"/>
              <a:t> </a:t>
            </a:r>
            <a:r>
              <a:rPr lang="en-GB" dirty="0" err="1"/>
              <a:t>dimensione</a:t>
            </a:r>
            <a:r>
              <a:rPr lang="en-GB" dirty="0"/>
              <a:t>: minor </a:t>
            </a:r>
            <a:r>
              <a:rPr lang="en-GB" dirty="0" err="1"/>
              <a:t>energia</a:t>
            </a:r>
            <a:r>
              <a:rPr lang="en-GB" dirty="0"/>
              <a:t> </a:t>
            </a:r>
            <a:r>
              <a:rPr lang="en-GB" dirty="0" err="1"/>
              <a:t>nelle</a:t>
            </a:r>
            <a:r>
              <a:rPr lang="en-GB" dirty="0"/>
              <a:t> </a:t>
            </a:r>
            <a:r>
              <a:rPr lang="en-GB" dirty="0" err="1"/>
              <a:t>orbite</a:t>
            </a:r>
            <a:r>
              <a:rPr lang="en-GB" dirty="0"/>
              <a:t> </a:t>
            </a:r>
            <a:r>
              <a:rPr lang="en-GB" dirty="0" err="1"/>
              <a:t>più</a:t>
            </a:r>
            <a:r>
              <a:rPr lang="en-GB" dirty="0"/>
              <a:t> </a:t>
            </a:r>
            <a:r>
              <a:rPr lang="en-GB" dirty="0" err="1"/>
              <a:t>piccole</a:t>
            </a:r>
            <a:r>
              <a:rPr lang="en-GB" dirty="0"/>
              <a:t>.</a:t>
            </a:r>
          </a:p>
          <a:p>
            <a:pPr algn="just"/>
            <a:r>
              <a:rPr lang="en-GB" dirty="0"/>
              <a:t>Una </a:t>
            </a:r>
            <a:r>
              <a:rPr lang="en-GB" dirty="0" err="1"/>
              <a:t>radiazione</a:t>
            </a:r>
            <a:r>
              <a:rPr lang="en-GB" dirty="0"/>
              <a:t> </a:t>
            </a:r>
            <a:r>
              <a:rPr lang="en-GB" dirty="0" err="1"/>
              <a:t>viene</a:t>
            </a:r>
            <a:r>
              <a:rPr lang="en-GB" dirty="0"/>
              <a:t> </a:t>
            </a:r>
            <a:r>
              <a:rPr lang="en-GB" dirty="0" err="1"/>
              <a:t>assorbita</a:t>
            </a:r>
            <a:r>
              <a:rPr lang="en-GB" dirty="0"/>
              <a:t> o </a:t>
            </a:r>
            <a:r>
              <a:rPr lang="en-GB" dirty="0" err="1"/>
              <a:t>emessa</a:t>
            </a:r>
            <a:r>
              <a:rPr lang="en-GB" dirty="0"/>
              <a:t> </a:t>
            </a:r>
            <a:r>
              <a:rPr lang="en-GB" dirty="0" err="1"/>
              <a:t>assecondo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l’elettrono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muovi</a:t>
            </a:r>
            <a:r>
              <a:rPr lang="en-GB" dirty="0"/>
              <a:t> da </a:t>
            </a:r>
            <a:r>
              <a:rPr lang="en-GB" dirty="0" err="1"/>
              <a:t>un’orbita</a:t>
            </a:r>
            <a:r>
              <a:rPr lang="en-GB" dirty="0"/>
              <a:t> ad </a:t>
            </a:r>
            <a:r>
              <a:rPr lang="en-GB" dirty="0" err="1"/>
              <a:t>un’altra</a:t>
            </a:r>
            <a:r>
              <a:rPr lang="en-GB" dirty="0"/>
              <a:t> </a:t>
            </a:r>
            <a:r>
              <a:rPr lang="en-GB" dirty="0" err="1"/>
              <a:t>orbita</a:t>
            </a:r>
            <a:endParaRPr lang="en-GB" dirty="0"/>
          </a:p>
          <a:p>
            <a:pPr marL="0" indent="0" algn="just">
              <a:buNone/>
            </a:pPr>
            <a:br>
              <a:rPr lang="en-US" sz="3000" u="sng" dirty="0"/>
            </a:br>
            <a:endParaRPr lang="en-GB" sz="3000" dirty="0"/>
          </a:p>
          <a:p>
            <a:endParaRPr lang="en-US" sz="3000" dirty="0"/>
          </a:p>
          <a:p>
            <a:pPr>
              <a:buNone/>
            </a:pPr>
            <a:endParaRPr lang="en-US" sz="30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4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Autofit/>
          </a:bodyPr>
          <a:lstStyle/>
          <a:p>
            <a:pPr algn="just"/>
            <a:r>
              <a:rPr lang="en-GB" sz="3000" dirty="0"/>
              <a:t>Bohr ha </a:t>
            </a:r>
            <a:r>
              <a:rPr lang="en-GB" sz="3000" dirty="0" err="1"/>
              <a:t>usato</a:t>
            </a:r>
            <a:r>
              <a:rPr lang="en-GB" sz="3000" dirty="0"/>
              <a:t> </a:t>
            </a:r>
            <a:r>
              <a:rPr lang="en-GB" sz="3000" dirty="0" err="1"/>
              <a:t>il</a:t>
            </a:r>
            <a:r>
              <a:rPr lang="en-GB" sz="3000" dirty="0"/>
              <a:t> </a:t>
            </a:r>
            <a:r>
              <a:rPr lang="en-GB" sz="3000" dirty="0" err="1"/>
              <a:t>termine</a:t>
            </a:r>
            <a:r>
              <a:rPr lang="en-GB" sz="3000" dirty="0"/>
              <a:t> </a:t>
            </a:r>
            <a:r>
              <a:rPr lang="en-GB" sz="3000" dirty="0" err="1"/>
              <a:t>livelli</a:t>
            </a:r>
            <a:r>
              <a:rPr lang="en-GB" sz="3000" dirty="0"/>
              <a:t> di </a:t>
            </a:r>
            <a:r>
              <a:rPr lang="en-GB" sz="3000" dirty="0" err="1"/>
              <a:t>energia</a:t>
            </a:r>
            <a:r>
              <a:rPr lang="en-GB" sz="3000" dirty="0"/>
              <a:t> per </a:t>
            </a:r>
            <a:r>
              <a:rPr lang="en-GB" sz="3000" dirty="0" err="1"/>
              <a:t>descrivere</a:t>
            </a:r>
            <a:r>
              <a:rPr lang="en-GB" sz="3000" dirty="0"/>
              <a:t> le </a:t>
            </a:r>
            <a:r>
              <a:rPr lang="en-GB" sz="3000" dirty="0" err="1"/>
              <a:t>orbite</a:t>
            </a:r>
            <a:r>
              <a:rPr lang="en-GB" sz="3000" dirty="0"/>
              <a:t> </a:t>
            </a:r>
            <a:r>
              <a:rPr lang="en-GB" sz="3000" dirty="0" err="1"/>
              <a:t>degli</a:t>
            </a:r>
            <a:r>
              <a:rPr lang="en-GB" sz="3000" dirty="0"/>
              <a:t> </a:t>
            </a:r>
            <a:r>
              <a:rPr lang="en-GB" sz="3000" dirty="0" err="1"/>
              <a:t>elettroni</a:t>
            </a:r>
            <a:r>
              <a:rPr lang="en-GB" sz="3000" dirty="0"/>
              <a:t> con </a:t>
            </a:r>
            <a:r>
              <a:rPr lang="en-GB" sz="3000" dirty="0" err="1"/>
              <a:t>energia</a:t>
            </a:r>
            <a:r>
              <a:rPr lang="en-GB" sz="3000" dirty="0"/>
              <a:t> </a:t>
            </a:r>
            <a:r>
              <a:rPr lang="en-GB" sz="3000" dirty="0" err="1"/>
              <a:t>differente</a:t>
            </a:r>
            <a:endParaRPr lang="en-GB" sz="3000" dirty="0"/>
          </a:p>
          <a:p>
            <a:pPr algn="just"/>
            <a:endParaRPr lang="en-GB" sz="1000" dirty="0"/>
          </a:p>
          <a:p>
            <a:pPr algn="just"/>
            <a:r>
              <a:rPr lang="en-GB" sz="3000" dirty="0"/>
              <a:t>Bohr ha </a:t>
            </a:r>
            <a:r>
              <a:rPr lang="en-GB" sz="3000" dirty="0" err="1"/>
              <a:t>teorizzato</a:t>
            </a:r>
            <a:r>
              <a:rPr lang="en-GB" sz="3000" dirty="0"/>
              <a:t> </a:t>
            </a:r>
            <a:r>
              <a:rPr lang="en-GB" sz="3000" dirty="0" err="1"/>
              <a:t>che</a:t>
            </a:r>
            <a:r>
              <a:rPr lang="en-GB" sz="3000" dirty="0"/>
              <a:t> </a:t>
            </a:r>
            <a:r>
              <a:rPr lang="en-GB" sz="3000" dirty="0" err="1"/>
              <a:t>l’energia</a:t>
            </a:r>
            <a:r>
              <a:rPr lang="en-GB" sz="3000" dirty="0"/>
              <a:t> </a:t>
            </a:r>
            <a:r>
              <a:rPr lang="en-GB" sz="3000" dirty="0" err="1"/>
              <a:t>degli</a:t>
            </a:r>
            <a:r>
              <a:rPr lang="en-GB" sz="3000" dirty="0"/>
              <a:t> </a:t>
            </a:r>
            <a:r>
              <a:rPr lang="en-GB" sz="3000" dirty="0" err="1"/>
              <a:t>elettroni</a:t>
            </a:r>
            <a:r>
              <a:rPr lang="en-GB" sz="3000" dirty="0"/>
              <a:t> </a:t>
            </a:r>
            <a:r>
              <a:rPr lang="en-GB" sz="3000" dirty="0" err="1"/>
              <a:t>è</a:t>
            </a:r>
            <a:r>
              <a:rPr lang="en-GB" sz="3000" dirty="0"/>
              <a:t> </a:t>
            </a:r>
            <a:r>
              <a:rPr lang="en-GB" sz="3000" dirty="0" err="1"/>
              <a:t>quantizzata</a:t>
            </a:r>
            <a:r>
              <a:rPr lang="en-GB" sz="3000" dirty="0"/>
              <a:t>, </a:t>
            </a:r>
            <a:r>
              <a:rPr lang="en-GB" sz="3000" dirty="0" err="1"/>
              <a:t>che</a:t>
            </a:r>
            <a:r>
              <a:rPr lang="en-GB" sz="3000" dirty="0"/>
              <a:t> </a:t>
            </a:r>
            <a:r>
              <a:rPr lang="en-GB" sz="3000" dirty="0" err="1"/>
              <a:t>vuol</a:t>
            </a:r>
            <a:r>
              <a:rPr lang="en-GB" sz="3000" dirty="0"/>
              <a:t> dire </a:t>
            </a:r>
            <a:r>
              <a:rPr lang="en-GB" sz="3000" dirty="0" err="1"/>
              <a:t>che</a:t>
            </a:r>
            <a:r>
              <a:rPr lang="en-GB" sz="3000" dirty="0"/>
              <a:t> un </a:t>
            </a:r>
            <a:r>
              <a:rPr lang="en-GB" sz="3000" dirty="0" err="1"/>
              <a:t>elettrono</a:t>
            </a:r>
            <a:r>
              <a:rPr lang="en-GB" sz="3000" dirty="0"/>
              <a:t> </a:t>
            </a:r>
            <a:r>
              <a:rPr lang="en-GB" sz="3000" dirty="0" err="1"/>
              <a:t>può</a:t>
            </a:r>
            <a:r>
              <a:rPr lang="en-GB" sz="3000" dirty="0"/>
              <a:t> </a:t>
            </a:r>
            <a:r>
              <a:rPr lang="en-GB" sz="3000" dirty="0" err="1"/>
              <a:t>avere</a:t>
            </a:r>
            <a:r>
              <a:rPr lang="en-GB" sz="3000" dirty="0"/>
              <a:t> un </a:t>
            </a:r>
            <a:r>
              <a:rPr lang="en-GB" sz="3000" dirty="0" err="1"/>
              <a:t>livello</a:t>
            </a:r>
            <a:r>
              <a:rPr lang="en-GB" sz="3000" dirty="0"/>
              <a:t> di </a:t>
            </a:r>
            <a:r>
              <a:rPr lang="en-GB" sz="3000" dirty="0" err="1"/>
              <a:t>energia</a:t>
            </a:r>
            <a:r>
              <a:rPr lang="en-GB" sz="3000" dirty="0"/>
              <a:t> o </a:t>
            </a:r>
            <a:r>
              <a:rPr lang="en-GB" sz="3000" dirty="0" err="1"/>
              <a:t>il</a:t>
            </a:r>
            <a:r>
              <a:rPr lang="en-GB" sz="3000" dirty="0"/>
              <a:t> </a:t>
            </a:r>
            <a:r>
              <a:rPr lang="en-GB" sz="3000" dirty="0" err="1"/>
              <a:t>seguente</a:t>
            </a:r>
            <a:r>
              <a:rPr lang="en-GB" sz="3000" dirty="0"/>
              <a:t> ma </a:t>
            </a:r>
            <a:r>
              <a:rPr lang="en-GB" sz="3000" dirty="0" err="1"/>
              <a:t>niente</a:t>
            </a:r>
            <a:r>
              <a:rPr lang="en-GB" sz="3000" dirty="0"/>
              <a:t> di </a:t>
            </a:r>
            <a:r>
              <a:rPr lang="en-GB" sz="3000" dirty="0" err="1"/>
              <a:t>intermedio</a:t>
            </a:r>
            <a:endParaRPr lang="en-GB" sz="3000" dirty="0"/>
          </a:p>
          <a:p>
            <a:pPr algn="just"/>
            <a:endParaRPr lang="en-GB" sz="1000" dirty="0"/>
          </a:p>
          <a:p>
            <a:pPr algn="just"/>
            <a:r>
              <a:rPr lang="en-GB" sz="3000" dirty="0"/>
              <a:t>Il </a:t>
            </a:r>
            <a:r>
              <a:rPr lang="en-GB" sz="3000" dirty="0" err="1"/>
              <a:t>livello</a:t>
            </a:r>
            <a:r>
              <a:rPr lang="en-GB" sz="3000" dirty="0"/>
              <a:t> di </a:t>
            </a:r>
            <a:r>
              <a:rPr lang="en-GB" sz="3000" dirty="0" err="1"/>
              <a:t>energia</a:t>
            </a:r>
            <a:r>
              <a:rPr lang="en-GB" sz="3000" dirty="0"/>
              <a:t> </a:t>
            </a:r>
            <a:r>
              <a:rPr lang="en-GB" sz="3000" dirty="0" err="1"/>
              <a:t>che</a:t>
            </a:r>
            <a:r>
              <a:rPr lang="en-GB" sz="3000" dirty="0"/>
              <a:t> un </a:t>
            </a:r>
            <a:r>
              <a:rPr lang="en-GB" sz="3000" dirty="0" err="1"/>
              <a:t>elettrone</a:t>
            </a:r>
            <a:r>
              <a:rPr lang="en-GB" sz="3000" dirty="0"/>
              <a:t> </a:t>
            </a:r>
            <a:r>
              <a:rPr lang="en-GB" sz="3000" dirty="0" err="1"/>
              <a:t>occupa</a:t>
            </a:r>
            <a:r>
              <a:rPr lang="en-GB" sz="3000" dirty="0"/>
              <a:t> </a:t>
            </a:r>
            <a:r>
              <a:rPr lang="en-GB" sz="3000" dirty="0" err="1"/>
              <a:t>normalmente</a:t>
            </a:r>
            <a:r>
              <a:rPr lang="en-GB" sz="3000" dirty="0"/>
              <a:t> </a:t>
            </a:r>
            <a:r>
              <a:rPr lang="en-GB" sz="3000" dirty="0" err="1"/>
              <a:t>è</a:t>
            </a:r>
            <a:r>
              <a:rPr lang="en-GB" sz="3000" dirty="0"/>
              <a:t> </a:t>
            </a:r>
            <a:r>
              <a:rPr lang="en-GB" sz="3000" dirty="0" err="1"/>
              <a:t>chiamato</a:t>
            </a:r>
            <a:r>
              <a:rPr lang="en-GB" sz="3000" dirty="0"/>
              <a:t> </a:t>
            </a:r>
            <a:r>
              <a:rPr lang="en-GB" sz="3000" dirty="0" err="1"/>
              <a:t>stato</a:t>
            </a:r>
            <a:r>
              <a:rPr lang="en-GB" sz="3000" dirty="0"/>
              <a:t> di </a:t>
            </a:r>
            <a:r>
              <a:rPr lang="en-GB" sz="3000" dirty="0" err="1"/>
              <a:t>riposo</a:t>
            </a:r>
            <a:r>
              <a:rPr lang="en-GB" sz="3000" dirty="0"/>
              <a:t>:</a:t>
            </a:r>
            <a:r>
              <a:rPr lang="it-IT" sz="3000" dirty="0"/>
              <a:t> può passare a un livello di energia più alto, meno stabile assorbendo energia (stato eccitato dell'elettrone)</a:t>
            </a:r>
          </a:p>
          <a:p>
            <a:pPr algn="just"/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3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algn="just"/>
            <a:r>
              <a:rPr lang="en-GB" sz="3000" dirty="0"/>
              <a:t>Un </a:t>
            </a:r>
            <a:r>
              <a:rPr lang="en-GB" sz="3000" dirty="0" err="1"/>
              <a:t>elettrone</a:t>
            </a:r>
            <a:r>
              <a:rPr lang="en-GB" sz="3000" dirty="0"/>
              <a:t> </a:t>
            </a:r>
            <a:r>
              <a:rPr lang="en-GB" sz="3000" dirty="0" err="1"/>
              <a:t>eccitato</a:t>
            </a:r>
            <a:r>
              <a:rPr lang="en-GB" sz="3000" dirty="0"/>
              <a:t> </a:t>
            </a:r>
            <a:r>
              <a:rPr lang="en-GB" sz="3000" dirty="0" err="1"/>
              <a:t>puo</a:t>
            </a:r>
            <a:r>
              <a:rPr lang="en-GB" sz="3000" dirty="0"/>
              <a:t> </a:t>
            </a:r>
            <a:r>
              <a:rPr lang="en-GB" sz="3000" dirty="0" err="1"/>
              <a:t>tornare</a:t>
            </a:r>
            <a:r>
              <a:rPr lang="en-GB" sz="3000" dirty="0"/>
              <a:t> </a:t>
            </a:r>
            <a:r>
              <a:rPr lang="en-GB" sz="3000" dirty="0" err="1"/>
              <a:t>nel</a:t>
            </a:r>
            <a:r>
              <a:rPr lang="en-GB" sz="3000" dirty="0"/>
              <a:t> </a:t>
            </a:r>
            <a:r>
              <a:rPr lang="en-GB" sz="3000" dirty="0" err="1"/>
              <a:t>suo</a:t>
            </a:r>
            <a:r>
              <a:rPr lang="en-GB" sz="3000" dirty="0"/>
              <a:t> </a:t>
            </a:r>
            <a:r>
              <a:rPr lang="en-GB" sz="3000" dirty="0" err="1"/>
              <a:t>stato</a:t>
            </a:r>
            <a:r>
              <a:rPr lang="en-GB" sz="3000" dirty="0"/>
              <a:t> di </a:t>
            </a:r>
            <a:r>
              <a:rPr lang="en-GB" sz="3000" dirty="0" err="1"/>
              <a:t>riposo</a:t>
            </a:r>
            <a:r>
              <a:rPr lang="en-GB" sz="3000" dirty="0"/>
              <a:t> </a:t>
            </a:r>
            <a:r>
              <a:rPr lang="en-GB" sz="3000" dirty="0" err="1"/>
              <a:t>originale</a:t>
            </a:r>
            <a:r>
              <a:rPr lang="en-GB" sz="3000" dirty="0"/>
              <a:t> </a:t>
            </a:r>
            <a:r>
              <a:rPr lang="en-GB" sz="3000" dirty="0" err="1"/>
              <a:t>rilasciando</a:t>
            </a:r>
            <a:r>
              <a:rPr lang="en-GB" sz="3000" dirty="0"/>
              <a:t> </a:t>
            </a:r>
            <a:r>
              <a:rPr lang="en-GB" sz="3000" dirty="0" err="1"/>
              <a:t>l’energia</a:t>
            </a:r>
            <a:r>
              <a:rPr lang="en-GB" sz="3000" dirty="0"/>
              <a:t> </a:t>
            </a:r>
            <a:r>
              <a:rPr lang="en-GB" sz="3000" dirty="0" err="1"/>
              <a:t>che</a:t>
            </a:r>
            <a:r>
              <a:rPr lang="en-GB" sz="3000" dirty="0"/>
              <a:t> ha </a:t>
            </a:r>
            <a:r>
              <a:rPr lang="en-GB" sz="3000" dirty="0" err="1"/>
              <a:t>assorbito</a:t>
            </a:r>
            <a:endParaRPr lang="en-GB" sz="3000" dirty="0"/>
          </a:p>
          <a:p>
            <a:pPr algn="just"/>
            <a:r>
              <a:rPr lang="en-GB" sz="3000" dirty="0" err="1"/>
              <a:t>Qualche</a:t>
            </a:r>
            <a:r>
              <a:rPr lang="en-GB" sz="3000" dirty="0"/>
              <a:t> </a:t>
            </a:r>
            <a:r>
              <a:rPr lang="en-GB" sz="3000" dirty="0" err="1"/>
              <a:t>volta</a:t>
            </a:r>
            <a:r>
              <a:rPr lang="en-GB" sz="3000" dirty="0"/>
              <a:t> </a:t>
            </a:r>
            <a:r>
              <a:rPr lang="en-GB" sz="3000" dirty="0" err="1"/>
              <a:t>l’energia</a:t>
            </a:r>
            <a:r>
              <a:rPr lang="en-GB" sz="3000" dirty="0"/>
              <a:t> </a:t>
            </a:r>
            <a:r>
              <a:rPr lang="en-GB" sz="3000" dirty="0" err="1"/>
              <a:t>che</a:t>
            </a:r>
            <a:r>
              <a:rPr lang="en-GB" sz="3000" dirty="0"/>
              <a:t> </a:t>
            </a:r>
            <a:r>
              <a:rPr lang="en-GB" sz="3000" dirty="0" err="1"/>
              <a:t>rilascia</a:t>
            </a:r>
            <a:r>
              <a:rPr lang="en-GB" sz="3000" dirty="0"/>
              <a:t> un </a:t>
            </a:r>
            <a:r>
              <a:rPr lang="en-GB" sz="3000" dirty="0" err="1"/>
              <a:t>elettrone</a:t>
            </a:r>
            <a:r>
              <a:rPr lang="en-GB" sz="3000" dirty="0"/>
              <a:t> </a:t>
            </a:r>
            <a:r>
              <a:rPr lang="en-GB" sz="3000" dirty="0" err="1"/>
              <a:t>viene</a:t>
            </a:r>
            <a:r>
              <a:rPr lang="en-GB" sz="3000" dirty="0"/>
              <a:t> </a:t>
            </a:r>
            <a:r>
              <a:rPr lang="en-GB" sz="3000" dirty="0" err="1"/>
              <a:t>emessa</a:t>
            </a:r>
            <a:r>
              <a:rPr lang="en-GB" sz="3000" dirty="0"/>
              <a:t> </a:t>
            </a:r>
            <a:r>
              <a:rPr lang="en-GB" sz="3000" dirty="0" err="1"/>
              <a:t>nella</a:t>
            </a:r>
            <a:r>
              <a:rPr lang="en-GB" sz="3000" dirty="0"/>
              <a:t> </a:t>
            </a:r>
            <a:r>
              <a:rPr lang="en-GB" sz="3000" dirty="0" err="1"/>
              <a:t>porzione</a:t>
            </a:r>
            <a:r>
              <a:rPr lang="en-GB" sz="3000" dirty="0"/>
              <a:t> </a:t>
            </a:r>
            <a:r>
              <a:rPr lang="en-GB" sz="3000" dirty="0" err="1"/>
              <a:t>dello</a:t>
            </a:r>
            <a:r>
              <a:rPr lang="en-GB" sz="3000" dirty="0"/>
              <a:t> </a:t>
            </a:r>
            <a:r>
              <a:rPr lang="en-GB" sz="3000" dirty="0" err="1"/>
              <a:t>spettro</a:t>
            </a:r>
            <a:r>
              <a:rPr lang="en-GB" sz="3000" dirty="0"/>
              <a:t> </a:t>
            </a:r>
            <a:r>
              <a:rPr lang="en-GB" sz="3000" dirty="0" err="1"/>
              <a:t>elettromagnetico</a:t>
            </a:r>
            <a:r>
              <a:rPr lang="en-GB" sz="3000" dirty="0"/>
              <a:t> </a:t>
            </a:r>
            <a:r>
              <a:rPr lang="en-GB" sz="3000" dirty="0" err="1"/>
              <a:t>visibile</a:t>
            </a:r>
            <a:r>
              <a:rPr lang="en-GB" sz="3000" dirty="0"/>
              <a:t> </a:t>
            </a:r>
            <a:r>
              <a:rPr lang="en-GB" sz="3000" dirty="0" err="1"/>
              <a:t>dall’occhio</a:t>
            </a:r>
            <a:r>
              <a:rPr lang="en-GB" sz="3000" dirty="0"/>
              <a:t> </a:t>
            </a:r>
            <a:r>
              <a:rPr lang="en-GB" sz="3000" dirty="0" err="1"/>
              <a:t>umano</a:t>
            </a:r>
            <a:endParaRPr lang="en-GB" sz="3000" dirty="0"/>
          </a:p>
          <a:p>
            <a:pPr algn="just"/>
            <a:r>
              <a:rPr lang="en-GB" sz="3000" dirty="0" err="1"/>
              <a:t>Piccole</a:t>
            </a:r>
            <a:r>
              <a:rPr lang="en-GB" sz="3000" dirty="0"/>
              <a:t> </a:t>
            </a:r>
            <a:r>
              <a:rPr lang="en-GB" sz="3000" dirty="0" err="1"/>
              <a:t>variazioni</a:t>
            </a:r>
            <a:r>
              <a:rPr lang="en-GB" sz="3000" dirty="0"/>
              <a:t> </a:t>
            </a:r>
            <a:r>
              <a:rPr lang="en-GB" sz="3000" dirty="0" err="1"/>
              <a:t>nel</a:t>
            </a:r>
            <a:r>
              <a:rPr lang="en-GB" sz="3000" dirty="0"/>
              <a:t> quantitativ0 di </a:t>
            </a:r>
            <a:r>
              <a:rPr lang="en-GB" sz="3000" dirty="0" err="1"/>
              <a:t>energia</a:t>
            </a:r>
            <a:r>
              <a:rPr lang="en-GB" sz="3000" dirty="0"/>
              <a:t> </a:t>
            </a:r>
            <a:r>
              <a:rPr lang="en-GB" sz="3000" dirty="0" err="1"/>
              <a:t>emesso</a:t>
            </a:r>
            <a:r>
              <a:rPr lang="en-GB" sz="3000" dirty="0"/>
              <a:t> </a:t>
            </a:r>
            <a:r>
              <a:rPr lang="en-GB" sz="3000" dirty="0" err="1"/>
              <a:t>sono</a:t>
            </a:r>
            <a:r>
              <a:rPr lang="en-GB" sz="3000" dirty="0"/>
              <a:t> </a:t>
            </a:r>
            <a:r>
              <a:rPr lang="en-GB" sz="3000" dirty="0" err="1"/>
              <a:t>viste</a:t>
            </a:r>
            <a:r>
              <a:rPr lang="en-GB" sz="3000" dirty="0"/>
              <a:t> come emission di </a:t>
            </a:r>
            <a:r>
              <a:rPr lang="en-GB" sz="3000" dirty="0" err="1"/>
              <a:t>luce</a:t>
            </a:r>
            <a:r>
              <a:rPr lang="en-GB" sz="3000" dirty="0"/>
              <a:t> di </a:t>
            </a:r>
            <a:r>
              <a:rPr lang="en-GB" sz="3000" dirty="0" err="1"/>
              <a:t>colori</a:t>
            </a:r>
            <a:r>
              <a:rPr lang="en-GB" sz="3000" dirty="0"/>
              <a:t> </a:t>
            </a:r>
            <a:r>
              <a:rPr lang="en-GB" sz="3000" dirty="0" err="1"/>
              <a:t>differenti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3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B8AC44CC-EAF1-C144-A2CD-17C0B66A68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31" y="0"/>
            <a:ext cx="9174561" cy="6309320"/>
          </a:xfrm>
        </p:spPr>
      </p:pic>
    </p:spTree>
    <p:extLst>
      <p:ext uri="{BB962C8B-B14F-4D97-AF65-F5344CB8AC3E}">
        <p14:creationId xmlns:p14="http://schemas.microsoft.com/office/powerpoint/2010/main" val="354379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262</Words>
  <Application>Microsoft Macintosh PowerPoint</Application>
  <PresentationFormat>Presentazione su schermo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Struttura della Materia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Dario La Guardia</cp:lastModifiedBy>
  <cp:revision>19</cp:revision>
  <dcterms:created xsi:type="dcterms:W3CDTF">2017-03-08T21:43:37Z</dcterms:created>
  <dcterms:modified xsi:type="dcterms:W3CDTF">2019-01-09T15:48:46Z</dcterms:modified>
</cp:coreProperties>
</file>