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2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CBFD29D-218E-4D3F-9133-0345C0664D70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5759" cy="45684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DD4235-FB10-4BF7-A7EB-97A0A29B28C6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1884" y="0"/>
            <a:ext cx="2975759" cy="45684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32E4F7-3B79-4D28-BF52-C8D975D1857C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686800"/>
            <a:ext cx="2975759" cy="45684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DC4AA8-97F9-4E91-BAEF-7BBEB9A38FEF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1884" y="8686800"/>
            <a:ext cx="2975759" cy="45684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1F241C6-0126-4BA8-88BB-83447E57BDD0}" type="slidenum">
              <a:t>‹#›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894124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59BF86-EDD4-40AA-A96B-B4FEAF801F8C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1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E15BF5A1-29CA-4194-BE7C-6EB5E93E77FF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>
              <a:gd name="f1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5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4" tIns="46798" rIns="90004" bIns="46798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04E40228-B47B-4B44-828D-00CE2C5919C1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>
              <a:gd name="f1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5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4" tIns="46798" rIns="90004" bIns="46798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F195177E-2660-4EF3-A306-68AEF1E422E1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>
              <a:gd name="f1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5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4" tIns="46798" rIns="90004" bIns="46798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0C70D040-822A-44F6-B330-A4BCCD8B0D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6277" y="812517"/>
            <a:ext cx="5338440" cy="400211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D19F2557-2325-4FE1-8DBF-58DA3AC061F7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5276" y="5078522"/>
            <a:ext cx="6041879" cy="4805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231948F9-C971-4F69-91D4-E3E558573F35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-356" y="0"/>
            <a:ext cx="3274923" cy="5284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" pitchFamily="18"/>
                <a:cs typeface="Arial" pitchFamily="18"/>
              </a:defRPr>
            </a:lvl1pPr>
          </a:lstStyle>
          <a:p>
            <a:pPr lvl="0"/>
            <a:endParaRPr lang="el-GR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4593188A-F9AA-4779-9DA3-6852249EFE3A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7883" y="0"/>
            <a:ext cx="3274923" cy="5284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" pitchFamily="18"/>
                <a:cs typeface="Arial" pitchFamily="18"/>
              </a:defRPr>
            </a:lvl1pPr>
          </a:lstStyle>
          <a:p>
            <a:pPr lvl="0"/>
            <a:endParaRPr lang="el-GR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C8331D0-DB91-45F4-83AE-7023C2599BCF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-356" y="10156323"/>
            <a:ext cx="3274923" cy="52884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" pitchFamily="18"/>
                <a:cs typeface="Arial" pitchFamily="18"/>
              </a:defRPr>
            </a:lvl1pPr>
          </a:lstStyle>
          <a:p>
            <a:pPr lvl="0"/>
            <a:endParaRPr lang="el-GR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BDA1809-3F7C-4E80-B099-BB587AF1769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7883" y="10156323"/>
            <a:ext cx="3274923" cy="52884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" pitchFamily="18"/>
                <a:cs typeface="Arial" pitchFamily="18"/>
              </a:defRPr>
            </a:lvl1pPr>
          </a:lstStyle>
          <a:p>
            <a:pPr lvl="0"/>
            <a:fld id="{6D8C4A53-5CF7-49D0-A74E-AB65898CB49D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8830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0">
      <a:lnSpc>
        <a:spcPct val="100000"/>
      </a:lnSpc>
      <a:spcBef>
        <a:spcPts val="450"/>
      </a:spcBef>
      <a:spcAft>
        <a:spcPts val="0"/>
      </a:spcAft>
      <a:buNone/>
      <a:tabLst>
        <a:tab pos="0" algn="l"/>
        <a:tab pos="457200" algn="l"/>
        <a:tab pos="914400" algn="l"/>
        <a:tab pos="1371600" algn="l"/>
        <a:tab pos="1828800" algn="l"/>
        <a:tab pos="2286000" algn="l"/>
        <a:tab pos="2743200" algn="l"/>
        <a:tab pos="3200400" algn="l"/>
        <a:tab pos="3657600" algn="l"/>
        <a:tab pos="4114800" algn="l"/>
        <a:tab pos="4572000" algn="l"/>
        <a:tab pos="5029200" algn="l"/>
        <a:tab pos="5486400" algn="l"/>
        <a:tab pos="5943600" algn="l"/>
        <a:tab pos="6400800" algn="l"/>
        <a:tab pos="6858000" algn="l"/>
        <a:tab pos="7315200" algn="l"/>
        <a:tab pos="7772400" algn="l"/>
        <a:tab pos="8229600" algn="l"/>
        <a:tab pos="8686800" algn="l"/>
        <a:tab pos="9144000" algn="l"/>
      </a:tabLst>
      <a:defRPr lang="en-US" sz="1200" b="0" i="0" u="none" strike="noStrike" kern="1200" cap="none" spc="0" baseline="0">
        <a:solidFill>
          <a:srgbClr val="000000"/>
        </a:solidFill>
        <a:uFillTx/>
        <a:latin typeface="Times New Roman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FD12699A-CA7E-4C71-80B0-8FF4C00E99BA}"/>
              </a:ext>
            </a:extLst>
          </p:cNvPr>
          <p:cNvSpPr txBox="1"/>
          <p:nvPr/>
        </p:nvSpPr>
        <p:spPr>
          <a:xfrm>
            <a:off x="4277883" y="10156323"/>
            <a:ext cx="3274923" cy="5288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B26460F-0931-41F2-A985-258B7A502BAA}" type="slidenum">
              <a:t>1</a:t>
            </a:fld>
            <a:endParaRPr lang="el-G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" pitchFamily="18"/>
              <a:cs typeface="Arial" pitchFamily="1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2398A89A-AC23-4C9E-A714-D0B7BA546581}"/>
              </a:ext>
            </a:extLst>
          </p:cNvPr>
          <p:cNvSpPr txBox="1"/>
          <p:nvPr/>
        </p:nvSpPr>
        <p:spPr>
          <a:xfrm>
            <a:off x="4277883" y="10156323"/>
            <a:ext cx="3274923" cy="5288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F85F27B-D667-4434-8511-957B3C2A8184}" type="slidenum">
              <a:t>10</a:t>
            </a:fld>
            <a:endParaRPr lang="el-G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" pitchFamily="18"/>
              <a:cs typeface="Arial" pitchFamily="1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3762CFE1-0203-4B7B-8BA7-B4AC46AD8762}"/>
              </a:ext>
            </a:extLst>
          </p:cNvPr>
          <p:cNvSpPr txBox="1"/>
          <p:nvPr/>
        </p:nvSpPr>
        <p:spPr>
          <a:xfrm>
            <a:off x="4277883" y="10156323"/>
            <a:ext cx="3274923" cy="5288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2C4C6A4-A495-4B7F-B424-AA3802549F06}" type="slidenum">
              <a:t>11</a:t>
            </a:fld>
            <a:endParaRPr lang="el-G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" pitchFamily="18"/>
              <a:cs typeface="Arial" pitchFamily="1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0A1878F9-285A-4D23-9075-334BC3982498}"/>
              </a:ext>
            </a:extLst>
          </p:cNvPr>
          <p:cNvSpPr txBox="1"/>
          <p:nvPr/>
        </p:nvSpPr>
        <p:spPr>
          <a:xfrm>
            <a:off x="4277883" y="10156323"/>
            <a:ext cx="3274923" cy="5288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DBADFFD-B271-4FEB-A91D-1EDB5DE6C95A}" type="slidenum">
              <a:t>12</a:t>
            </a:fld>
            <a:endParaRPr lang="el-G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" pitchFamily="18"/>
              <a:cs typeface="Arial" pitchFamily="1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8D7F3B7C-6B89-49A8-999D-BC5DFB764730}"/>
              </a:ext>
            </a:extLst>
          </p:cNvPr>
          <p:cNvSpPr txBox="1"/>
          <p:nvPr/>
        </p:nvSpPr>
        <p:spPr>
          <a:xfrm>
            <a:off x="4277883" y="10156323"/>
            <a:ext cx="3274923" cy="5288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9D3E957-68E1-4A70-B85A-9CF31E49F41D}" type="slidenum">
              <a:t>13</a:t>
            </a:fld>
            <a:endParaRPr lang="el-G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" pitchFamily="18"/>
              <a:cs typeface="Arial" pitchFamily="18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E671C5EC-B344-4DCD-B081-87C59D96C0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F0766883-6304-4946-BD9C-B215148BC6A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276" y="5078156"/>
            <a:ext cx="6046918" cy="4809963"/>
          </a:xfrm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3A050225-018B-4B98-A5BA-6E26D05D7BA2}"/>
              </a:ext>
            </a:extLst>
          </p:cNvPr>
          <p:cNvSpPr txBox="1"/>
          <p:nvPr/>
        </p:nvSpPr>
        <p:spPr>
          <a:xfrm>
            <a:off x="4277883" y="10156323"/>
            <a:ext cx="3274923" cy="5288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DBD2AC2-02A4-4CFA-A230-914E9723B491}" type="slidenum">
              <a:t>14</a:t>
            </a:fld>
            <a:endParaRPr lang="el-G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" pitchFamily="18"/>
              <a:cs typeface="Arial" pitchFamily="18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7D30C373-6B52-4FD4-B134-72462EC4CF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759C4B1A-3737-4BA8-95A5-253FDB2618F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276" y="5078156"/>
            <a:ext cx="6046918" cy="4809963"/>
          </a:xfrm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55F4E111-2BCD-4F18-A790-E56A13A276F0}"/>
              </a:ext>
            </a:extLst>
          </p:cNvPr>
          <p:cNvSpPr txBox="1"/>
          <p:nvPr/>
        </p:nvSpPr>
        <p:spPr>
          <a:xfrm>
            <a:off x="4277883" y="10156323"/>
            <a:ext cx="3274923" cy="5288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CB82905-5698-4C60-9856-88637699B3EE}" type="slidenum">
              <a:t>15</a:t>
            </a:fld>
            <a:endParaRPr lang="el-G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" pitchFamily="18"/>
              <a:cs typeface="Arial" pitchFamily="18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C8AE1564-626A-42FC-935C-E7A2AD2BA3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FF97FC42-0CA7-4878-92EA-12BE8C7C84E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276" y="5078156"/>
            <a:ext cx="6046918" cy="4809963"/>
          </a:xfrm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E073CF3F-CF29-4F12-87E9-FA54711F7058}"/>
              </a:ext>
            </a:extLst>
          </p:cNvPr>
          <p:cNvSpPr txBox="1"/>
          <p:nvPr/>
        </p:nvSpPr>
        <p:spPr>
          <a:xfrm>
            <a:off x="4277883" y="10156323"/>
            <a:ext cx="3274923" cy="5288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1E2F989-F994-42E5-B807-081713489493}" type="slidenum">
              <a:t>16</a:t>
            </a:fld>
            <a:endParaRPr lang="el-G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" pitchFamily="18"/>
              <a:cs typeface="Arial" pitchFamily="18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2BCD363E-7EA4-453A-8CF0-70F53A9B21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787C6912-6C61-4945-9AA6-D21777AB339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276" y="5078156"/>
            <a:ext cx="6046918" cy="4809963"/>
          </a:xfrm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02B03A68-E249-4665-BFC9-FEA494A9D768}"/>
              </a:ext>
            </a:extLst>
          </p:cNvPr>
          <p:cNvSpPr txBox="1"/>
          <p:nvPr/>
        </p:nvSpPr>
        <p:spPr>
          <a:xfrm>
            <a:off x="4277883" y="10156323"/>
            <a:ext cx="3274923" cy="5288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418F775-12F6-4445-9FC1-0F2F1AE5E996}" type="slidenum">
              <a:t>17</a:t>
            </a:fld>
            <a:endParaRPr lang="el-G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" pitchFamily="18"/>
              <a:cs typeface="Arial" pitchFamily="18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8E623066-ABBF-4F68-9B09-B3643C9C98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FF027D71-C62C-466A-A898-32ED8007093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276" y="5078156"/>
            <a:ext cx="6046918" cy="4809963"/>
          </a:xfrm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08541EAB-5F5A-460B-924A-9472B4CB826C}"/>
              </a:ext>
            </a:extLst>
          </p:cNvPr>
          <p:cNvSpPr txBox="1"/>
          <p:nvPr/>
        </p:nvSpPr>
        <p:spPr>
          <a:xfrm>
            <a:off x="4277883" y="10156323"/>
            <a:ext cx="3274923" cy="5288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694CDAC-FD59-424E-A997-BDAD417003C5}" type="slidenum">
              <a:t>18</a:t>
            </a:fld>
            <a:endParaRPr lang="el-G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" pitchFamily="18"/>
              <a:cs typeface="Arial" pitchFamily="18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1552058A-D035-46C4-8D8B-F932DDF7A9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09E76BC2-EB21-4AC4-8A1D-6F1CCABD018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276" y="5078156"/>
            <a:ext cx="6046918" cy="4809963"/>
          </a:xfrm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46ABDA87-F007-4CF6-BB63-6714E115C841}"/>
              </a:ext>
            </a:extLst>
          </p:cNvPr>
          <p:cNvSpPr txBox="1"/>
          <p:nvPr/>
        </p:nvSpPr>
        <p:spPr>
          <a:xfrm>
            <a:off x="4277883" y="10156323"/>
            <a:ext cx="3274923" cy="5288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A06EBF6-83CC-48F1-A8F1-A3731F22EB88}" type="slidenum">
              <a:t>19</a:t>
            </a:fld>
            <a:endParaRPr lang="el-G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" pitchFamily="18"/>
              <a:cs typeface="Arial" pitchFamily="18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5FA8C8B0-2F57-485A-84BB-AF7F6D3BC0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40100FA5-D8AF-4E56-A69D-2F0385DE695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276" y="5078156"/>
            <a:ext cx="6046918" cy="4809963"/>
          </a:xfrm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32A48D37-28E5-4D2F-B4C8-9D81C1934F1F}"/>
              </a:ext>
            </a:extLst>
          </p:cNvPr>
          <p:cNvSpPr txBox="1"/>
          <p:nvPr/>
        </p:nvSpPr>
        <p:spPr>
          <a:xfrm>
            <a:off x="4277883" y="10156323"/>
            <a:ext cx="3274923" cy="5288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51D986B-1B32-479A-93DF-36194D4802C8}" type="slidenum">
              <a:t>2</a:t>
            </a:fld>
            <a:endParaRPr lang="el-G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" pitchFamily="18"/>
              <a:cs typeface="Arial" pitchFamily="1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A7CE960B-BE03-4C9F-A908-139C7754B21D}"/>
              </a:ext>
            </a:extLst>
          </p:cNvPr>
          <p:cNvSpPr txBox="1"/>
          <p:nvPr/>
        </p:nvSpPr>
        <p:spPr>
          <a:xfrm>
            <a:off x="4277883" y="10156323"/>
            <a:ext cx="3274923" cy="5288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9FD21FA-F7A6-4E93-A841-0CC004160D6B}" type="slidenum">
              <a:t>20</a:t>
            </a:fld>
            <a:endParaRPr lang="el-G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" pitchFamily="18"/>
              <a:cs typeface="Arial" pitchFamily="18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21C7B22E-E387-4A10-B086-B552CE3E9E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F5F2B01B-F966-4DDE-BF87-0D34D7A51B7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276" y="5078156"/>
            <a:ext cx="6046918" cy="4809963"/>
          </a:xfrm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430A57F1-43FB-48C6-AC47-6FF6523698DA}"/>
              </a:ext>
            </a:extLst>
          </p:cNvPr>
          <p:cNvSpPr txBox="1"/>
          <p:nvPr/>
        </p:nvSpPr>
        <p:spPr>
          <a:xfrm>
            <a:off x="4277883" y="10156323"/>
            <a:ext cx="3274923" cy="5288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656E0AA-6C90-47D2-8325-B692BC7FF187}" type="slidenum">
              <a:t>3</a:t>
            </a:fld>
            <a:endParaRPr lang="el-G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" pitchFamily="18"/>
              <a:cs typeface="Arial" pitchFamily="1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FE665299-6551-4E2A-A71F-777594052A6D}"/>
              </a:ext>
            </a:extLst>
          </p:cNvPr>
          <p:cNvSpPr txBox="1"/>
          <p:nvPr/>
        </p:nvSpPr>
        <p:spPr>
          <a:xfrm>
            <a:off x="4277883" y="10156323"/>
            <a:ext cx="3274923" cy="5288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76E827E-F3CF-46E5-B31B-1E3841D74D67}" type="slidenum">
              <a:t>4</a:t>
            </a:fld>
            <a:endParaRPr lang="el-G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" pitchFamily="18"/>
              <a:cs typeface="Arial" pitchFamily="1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4F5B77B0-F6CE-4B56-A115-2819904489A1}"/>
              </a:ext>
            </a:extLst>
          </p:cNvPr>
          <p:cNvSpPr txBox="1"/>
          <p:nvPr/>
        </p:nvSpPr>
        <p:spPr>
          <a:xfrm>
            <a:off x="4277883" y="10156323"/>
            <a:ext cx="3274923" cy="5288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F150752-6D25-402A-B81D-9D7B091CDB4F}" type="slidenum">
              <a:t>5</a:t>
            </a:fld>
            <a:endParaRPr lang="el-G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" pitchFamily="18"/>
              <a:cs typeface="Arial" pitchFamily="1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3700A40E-BF67-4631-A9D7-7367AC49D79D}"/>
              </a:ext>
            </a:extLst>
          </p:cNvPr>
          <p:cNvSpPr txBox="1"/>
          <p:nvPr/>
        </p:nvSpPr>
        <p:spPr>
          <a:xfrm>
            <a:off x="4277883" y="10156323"/>
            <a:ext cx="3274923" cy="5288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F444B91-DDF6-4023-B7B7-085B9BAB208A}" type="slidenum">
              <a:t>6</a:t>
            </a:fld>
            <a:endParaRPr lang="el-G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" pitchFamily="18"/>
              <a:cs typeface="Arial" pitchFamily="1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3CE4CDA7-9382-437C-B8C9-120D03A739C8}"/>
              </a:ext>
            </a:extLst>
          </p:cNvPr>
          <p:cNvSpPr txBox="1"/>
          <p:nvPr/>
        </p:nvSpPr>
        <p:spPr>
          <a:xfrm>
            <a:off x="4277883" y="10156323"/>
            <a:ext cx="3274923" cy="5288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A0984A5-BC0A-4AA4-9120-2165EBD3CB7E}" type="slidenum">
              <a:t>7</a:t>
            </a:fld>
            <a:endParaRPr lang="el-G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" pitchFamily="18"/>
              <a:cs typeface="Arial" pitchFamily="1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3277833D-35DE-4B7D-8108-00AF19A97C48}"/>
              </a:ext>
            </a:extLst>
          </p:cNvPr>
          <p:cNvSpPr txBox="1"/>
          <p:nvPr/>
        </p:nvSpPr>
        <p:spPr>
          <a:xfrm>
            <a:off x="4277883" y="10156323"/>
            <a:ext cx="3274923" cy="5288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7C0CD2D-8838-477A-9563-A65D63D4F274}" type="slidenum">
              <a:t>8</a:t>
            </a:fld>
            <a:endParaRPr lang="el-G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" pitchFamily="18"/>
              <a:cs typeface="Arial" pitchFamily="1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147455B5-ED34-44C5-8D70-C98FA4984531}"/>
              </a:ext>
            </a:extLst>
          </p:cNvPr>
          <p:cNvSpPr txBox="1"/>
          <p:nvPr/>
        </p:nvSpPr>
        <p:spPr>
          <a:xfrm>
            <a:off x="4277883" y="10156323"/>
            <a:ext cx="3274923" cy="5288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9A8B59F-6E86-491E-BDEB-86FCFEB902AB}" type="slidenum">
              <a:t>9</a:t>
            </a:fld>
            <a:endParaRPr lang="el-G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" pitchFamily="18"/>
              <a:cs typeface="Arial" pitchFamily="1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B594A-B5F8-45C9-9987-AEAD33073A8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143000" y="1122361"/>
            <a:ext cx="6858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2E7118-BC27-420A-8E3C-C9DFBC8A219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43000" y="3602041"/>
            <a:ext cx="6858000" cy="1655758"/>
          </a:xfrm>
        </p:spPr>
        <p:txBody>
          <a:bodyPr anchorCtr="1"/>
          <a:lstStyle>
            <a:lvl1pPr marL="0" indent="0" algn="ctr">
              <a:tabLst>
                <a:tab pos="342717" algn="l"/>
                <a:tab pos="456843" algn="l"/>
                <a:tab pos="914043" algn="l"/>
                <a:tab pos="1371243" algn="l"/>
                <a:tab pos="1828443" algn="l"/>
                <a:tab pos="2285643" algn="l"/>
                <a:tab pos="2742843" algn="l"/>
                <a:tab pos="3200043" algn="l"/>
                <a:tab pos="3657243" algn="l"/>
                <a:tab pos="4114443" algn="l"/>
                <a:tab pos="4571643" algn="l"/>
                <a:tab pos="5028843" algn="l"/>
                <a:tab pos="5486043" algn="l"/>
                <a:tab pos="5943243" algn="l"/>
                <a:tab pos="6400443" algn="l"/>
                <a:tab pos="6857643" algn="l"/>
                <a:tab pos="7314843" algn="l"/>
                <a:tab pos="7772043" algn="l"/>
                <a:tab pos="8229243" algn="l"/>
                <a:tab pos="8686443" algn="l"/>
                <a:tab pos="9143643" algn="l"/>
              </a:tabLst>
              <a:defRPr sz="24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065CF-6B45-4F18-B2BE-9C2B42CD548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16/9/2017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277006-6245-40BB-BECD-FD926E0D8D8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7A5BC3-B3C9-4FC4-A4BB-CD5DA5048992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150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4E203-262E-434F-BDAD-FCEF946A7F4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A7FC42-B15C-4655-9D68-7385B4A00E2F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2924D3-3128-48C9-B7D2-214F8D766D7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16/9/2017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212F84-BCEE-4937-B091-FB871B530FF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67BA547-79BE-432B-BD92-DBAE77AF6FE4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9814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D67441-6943-479A-A0C5-3E29C6D73DF2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624635" y="274640"/>
            <a:ext cx="2055808" cy="5845173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BBA5EE-8DD3-4C0A-8348-8ADE7CCE6CF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5042" cy="584517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9795B7-2B03-46E0-B17C-3CC04F9D17E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16/9/2017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016DE1-858B-4B0F-9F39-8C4820A5533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2ED1D9-8C63-4B88-B07D-FFC80A28731F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7162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483B7-429D-4797-9FC8-6C2B296E3CB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D243F-6D1C-4F5D-8B7E-79FB286B9328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5E9673-7FC5-458F-BCBD-55630EFB4DB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16/9/2017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793FF6-2B01-4D09-891D-2251D3C9D7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CCADDFA-3212-4170-9A72-6BEE39AB75C5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7480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DF8D4-7FCB-4E4D-B4B4-A17CE59C69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885" y="1709735"/>
            <a:ext cx="78867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F72B4-AEAE-4467-B3CB-8C18BDA7E7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3885" y="4589465"/>
            <a:ext cx="7886700" cy="1500182"/>
          </a:xfrm>
        </p:spPr>
        <p:txBody>
          <a:bodyPr/>
          <a:lstStyle>
            <a:lvl1pPr marL="0" indent="0">
              <a:tabLst>
                <a:tab pos="342717" algn="l"/>
                <a:tab pos="456843" algn="l"/>
                <a:tab pos="914043" algn="l"/>
                <a:tab pos="1371243" algn="l"/>
                <a:tab pos="1828443" algn="l"/>
                <a:tab pos="2285643" algn="l"/>
                <a:tab pos="2742843" algn="l"/>
                <a:tab pos="3200043" algn="l"/>
                <a:tab pos="3657243" algn="l"/>
                <a:tab pos="4114443" algn="l"/>
                <a:tab pos="4571643" algn="l"/>
                <a:tab pos="5028843" algn="l"/>
                <a:tab pos="5486043" algn="l"/>
                <a:tab pos="5943243" algn="l"/>
                <a:tab pos="6400443" algn="l"/>
                <a:tab pos="6857643" algn="l"/>
                <a:tab pos="7314843" algn="l"/>
                <a:tab pos="7772043" algn="l"/>
                <a:tab pos="8229243" algn="l"/>
                <a:tab pos="8686443" algn="l"/>
                <a:tab pos="9143643" algn="l"/>
              </a:tabLst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2CFC9-4D60-41C7-ACB4-30892355ECA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16/9/2017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8D965F-20A9-4457-AB1A-22F0EBDDF6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D59576-212F-4AF0-B22B-B39167FC243B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9955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AEF24-6132-4F4B-93EA-34115468007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99E00-3E14-4DB8-8313-84A96FCA77C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5420" cy="45196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32BE58-B9DA-4ABC-A6B6-E238E6FC8050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45023" y="1600200"/>
            <a:ext cx="4035420" cy="45196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086BA4-4C31-4FC8-AE8C-BCE313A94CF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16/9/2017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CFD57F-79D3-400C-8D78-531F931F864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1B81FC-92F8-4538-A379-2A43B073F47A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8504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16E56-6D25-48A2-A785-E43C36B380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241" y="365129"/>
            <a:ext cx="78867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73B87F-FC2A-4A10-8980-FE86FA8E696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30241" y="1681160"/>
            <a:ext cx="3868734" cy="823910"/>
          </a:xfrm>
        </p:spPr>
        <p:txBody>
          <a:bodyPr anchor="b"/>
          <a:lstStyle>
            <a:lvl1pPr marL="0" indent="0">
              <a:tabLst>
                <a:tab pos="342717" algn="l"/>
                <a:tab pos="456843" algn="l"/>
                <a:tab pos="914043" algn="l"/>
                <a:tab pos="1371243" algn="l"/>
                <a:tab pos="1828443" algn="l"/>
                <a:tab pos="2285643" algn="l"/>
                <a:tab pos="2742843" algn="l"/>
                <a:tab pos="3200043" algn="l"/>
                <a:tab pos="3657243" algn="l"/>
                <a:tab pos="4114443" algn="l"/>
                <a:tab pos="4571643" algn="l"/>
                <a:tab pos="5028843" algn="l"/>
                <a:tab pos="5486043" algn="l"/>
                <a:tab pos="5943243" algn="l"/>
                <a:tab pos="6400443" algn="l"/>
                <a:tab pos="6857643" algn="l"/>
                <a:tab pos="7314843" algn="l"/>
                <a:tab pos="7772043" algn="l"/>
                <a:tab pos="8229243" algn="l"/>
                <a:tab pos="8686443" algn="l"/>
                <a:tab pos="9143643" algn="l"/>
              </a:tabLst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2BB38F-6AA7-48C8-8713-4371E7A4BEE2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30241" y="2505071"/>
            <a:ext cx="386873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2A23C9-3E77-4DF8-B95A-7813F6FB824E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29149" y="1681160"/>
            <a:ext cx="3887791" cy="823910"/>
          </a:xfrm>
        </p:spPr>
        <p:txBody>
          <a:bodyPr anchor="b"/>
          <a:lstStyle>
            <a:lvl1pPr marL="0" indent="0">
              <a:tabLst>
                <a:tab pos="342717" algn="l"/>
                <a:tab pos="456843" algn="l"/>
                <a:tab pos="914043" algn="l"/>
                <a:tab pos="1371243" algn="l"/>
                <a:tab pos="1828443" algn="l"/>
                <a:tab pos="2285643" algn="l"/>
                <a:tab pos="2742843" algn="l"/>
                <a:tab pos="3200043" algn="l"/>
                <a:tab pos="3657243" algn="l"/>
                <a:tab pos="4114443" algn="l"/>
                <a:tab pos="4571643" algn="l"/>
                <a:tab pos="5028843" algn="l"/>
                <a:tab pos="5486043" algn="l"/>
                <a:tab pos="5943243" algn="l"/>
                <a:tab pos="6400443" algn="l"/>
                <a:tab pos="6857643" algn="l"/>
                <a:tab pos="7314843" algn="l"/>
                <a:tab pos="7772043" algn="l"/>
                <a:tab pos="8229243" algn="l"/>
                <a:tab pos="8686443" algn="l"/>
                <a:tab pos="9143643" algn="l"/>
              </a:tabLst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C089C1-452B-424F-B2C1-0DC40A260B1B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29149" y="2505071"/>
            <a:ext cx="3887791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6615E1-E833-4205-85CE-BA44A1D83BD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16/9/2017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A0CD48A-AA30-4867-9041-88A88BF9424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B241CB9-101D-4D6A-A106-F3FD19D60342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591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35495-263F-4C3D-9A9A-3AC7FB07B8A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4D2FD3-1E3F-482A-A6E8-64E09CD5865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16/9/2017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CA682C-C018-427C-A0B7-EA1F891361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6B463A3-E926-4195-AD91-1D2C06B5D968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9875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F66D8B-E322-4A95-AED4-48D68433AD0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16/9/2017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99CA60-3A31-4FCD-90AF-76E5389208F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4700AC-E849-408B-B825-365CFF792EE1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29191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C0509-FF7E-4244-9BD8-E334A6C4E1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241" y="457200"/>
            <a:ext cx="294957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70339-8B7F-4C9C-80B4-D482AE39430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87791" y="987423"/>
            <a:ext cx="4629149" cy="4873623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86E024-6259-431F-A137-818AF3FEB38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30241" y="2057400"/>
            <a:ext cx="2949570" cy="3811584"/>
          </a:xfrm>
        </p:spPr>
        <p:txBody>
          <a:bodyPr/>
          <a:lstStyle>
            <a:lvl1pPr marL="0" indent="0">
              <a:tabLst>
                <a:tab pos="342717" algn="l"/>
                <a:tab pos="456843" algn="l"/>
                <a:tab pos="914043" algn="l"/>
                <a:tab pos="1371243" algn="l"/>
                <a:tab pos="1828443" algn="l"/>
                <a:tab pos="2285643" algn="l"/>
                <a:tab pos="2742843" algn="l"/>
                <a:tab pos="3200043" algn="l"/>
                <a:tab pos="3657243" algn="l"/>
                <a:tab pos="4114443" algn="l"/>
                <a:tab pos="4571643" algn="l"/>
                <a:tab pos="5028843" algn="l"/>
                <a:tab pos="5486043" algn="l"/>
                <a:tab pos="5943243" algn="l"/>
                <a:tab pos="6400443" algn="l"/>
                <a:tab pos="6857643" algn="l"/>
                <a:tab pos="7314843" algn="l"/>
                <a:tab pos="7772043" algn="l"/>
                <a:tab pos="8229243" algn="l"/>
                <a:tab pos="8686443" algn="l"/>
                <a:tab pos="9143643" algn="l"/>
              </a:tabLst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08935B-1FCB-46B2-A99C-1515DE3088F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16/9/2017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6A063-ABE8-4FAE-A71A-BD293699DA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5AE5F57-50A7-400D-BCF1-76EB997DB741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714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AFE9C-A6CA-4763-B766-06DD055DEB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241" y="457200"/>
            <a:ext cx="294957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3082E1-1D71-4473-BA07-82C2FBB64FAC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3887791" y="987423"/>
            <a:ext cx="4629149" cy="4873623"/>
          </a:xfrm>
        </p:spPr>
        <p:txBody>
          <a:bodyPr/>
          <a:lstStyle>
            <a:lvl1pPr marL="0" indent="0">
              <a:tabLst>
                <a:tab pos="342717" algn="l"/>
                <a:tab pos="456843" algn="l"/>
                <a:tab pos="914043" algn="l"/>
                <a:tab pos="1371243" algn="l"/>
                <a:tab pos="1828443" algn="l"/>
                <a:tab pos="2285643" algn="l"/>
                <a:tab pos="2742843" algn="l"/>
                <a:tab pos="3200043" algn="l"/>
                <a:tab pos="3657243" algn="l"/>
                <a:tab pos="4114443" algn="l"/>
                <a:tab pos="4571643" algn="l"/>
                <a:tab pos="5028843" algn="l"/>
                <a:tab pos="5486043" algn="l"/>
                <a:tab pos="5943243" algn="l"/>
                <a:tab pos="6400443" algn="l"/>
                <a:tab pos="6857643" algn="l"/>
                <a:tab pos="7314843" algn="l"/>
                <a:tab pos="7772043" algn="l"/>
                <a:tab pos="8229243" algn="l"/>
                <a:tab pos="8686443" algn="l"/>
                <a:tab pos="9143643" algn="l"/>
              </a:tabLst>
              <a:defRPr/>
            </a:lvl1pPr>
          </a:lstStyle>
          <a:p>
            <a:pPr lvl="0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A66521-5D3C-485A-BCC8-84F75B3D408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30241" y="2057400"/>
            <a:ext cx="2949570" cy="3811584"/>
          </a:xfrm>
        </p:spPr>
        <p:txBody>
          <a:bodyPr/>
          <a:lstStyle>
            <a:lvl1pPr marL="0" indent="0">
              <a:tabLst>
                <a:tab pos="342717" algn="l"/>
                <a:tab pos="456843" algn="l"/>
                <a:tab pos="914043" algn="l"/>
                <a:tab pos="1371243" algn="l"/>
                <a:tab pos="1828443" algn="l"/>
                <a:tab pos="2285643" algn="l"/>
                <a:tab pos="2742843" algn="l"/>
                <a:tab pos="3200043" algn="l"/>
                <a:tab pos="3657243" algn="l"/>
                <a:tab pos="4114443" algn="l"/>
                <a:tab pos="4571643" algn="l"/>
                <a:tab pos="5028843" algn="l"/>
                <a:tab pos="5486043" algn="l"/>
                <a:tab pos="5943243" algn="l"/>
                <a:tab pos="6400443" algn="l"/>
                <a:tab pos="6857643" algn="l"/>
                <a:tab pos="7314843" algn="l"/>
                <a:tab pos="7772043" algn="l"/>
                <a:tab pos="8229243" algn="l"/>
                <a:tab pos="8686443" algn="l"/>
                <a:tab pos="9143643" algn="l"/>
              </a:tabLst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E32C53-E084-41D5-AAA9-8B884B51D38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16/9/2017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4C45C-9C56-4E59-BEC3-68DF280F373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B2FFBB-085E-4CDE-B880-7902B9601E3B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6130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8FD87E3B-5EEC-4A76-8455-0E3075C031F3}"/>
              </a:ext>
            </a:extLst>
          </p:cNvPr>
          <p:cNvSpPr/>
          <p:nvPr/>
        </p:nvSpPr>
        <p:spPr>
          <a:xfrm>
            <a:off x="-2157" y="2157"/>
            <a:ext cx="9144000" cy="6858000"/>
          </a:xfrm>
          <a:custGeom>
            <a:avLst>
              <a:gd name="f1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5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CCCC99"/>
          </a:solidFill>
          <a:ln w="9363" cap="flat">
            <a:solidFill>
              <a:srgbClr val="808080"/>
            </a:solidFill>
            <a:prstDash val="solid"/>
            <a:round/>
          </a:ln>
        </p:spPr>
        <p:txBody>
          <a:bodyPr vert="horz" wrap="none" lIns="90004" tIns="46798" rIns="90004" bIns="46798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1BDF79-F09C-4752-AD0E-54630747369C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3345835" y="-3058558"/>
            <a:ext cx="7848715" cy="739764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E4D0262F-D053-499D-9318-BCC98AF87C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3116" cy="113651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7854FF-ECA8-4408-A080-51E335CCF97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3116" cy="45194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115C895-FC57-4469-924F-915E77DFF44A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6843" y="6356515"/>
            <a:ext cx="2127241" cy="35856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Arial" pitchFamily="18"/>
                <a:cs typeface="Arial" pitchFamily="18"/>
              </a:defRPr>
            </a:lvl1pPr>
          </a:lstStyle>
          <a:p>
            <a:pPr lvl="0"/>
            <a:r>
              <a:rPr lang="el-GR"/>
              <a:t>16/9/2017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CCD11246-E615-471A-A4D7-D001CC16FC99}"/>
              </a:ext>
            </a:extLst>
          </p:cNvPr>
          <p:cNvSpPr/>
          <p:nvPr/>
        </p:nvSpPr>
        <p:spPr>
          <a:xfrm>
            <a:off x="3124075" y="6356515"/>
            <a:ext cx="2895840" cy="36503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0004" tIns="46798" rIns="90004" bIns="46798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B3A8AE5-7DA7-482D-B034-F359FCE93E81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2718" y="6356515"/>
            <a:ext cx="2127241" cy="35856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Arial" pitchFamily="18"/>
                <a:cs typeface="Arial" pitchFamily="18"/>
              </a:defRPr>
            </a:lvl1pPr>
          </a:lstStyle>
          <a:p>
            <a:pPr lvl="0"/>
            <a:fld id="{9B92F4B6-0F76-4AA2-B87D-21BE471FF352}" type="slidenum"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102000"/>
        </a:lnSpc>
        <a:spcBef>
          <a:spcPts val="0"/>
        </a:spcBef>
        <a:spcAft>
          <a:spcPts val="0"/>
        </a:spcAft>
        <a:buNone/>
        <a:tabLst>
          <a:tab pos="0" algn="l"/>
          <a:tab pos="457200" algn="l"/>
          <a:tab pos="914400" algn="l"/>
          <a:tab pos="1371600" algn="l"/>
          <a:tab pos="1828800" algn="l"/>
          <a:tab pos="2286000" algn="l"/>
          <a:tab pos="2743200" algn="l"/>
          <a:tab pos="3200400" algn="l"/>
          <a:tab pos="3657600" algn="l"/>
          <a:tab pos="4114800" algn="l"/>
          <a:tab pos="4572000" algn="l"/>
          <a:tab pos="5029200" algn="l"/>
          <a:tab pos="5486400" algn="l"/>
          <a:tab pos="5943600" algn="l"/>
          <a:tab pos="6400800" algn="l"/>
          <a:tab pos="6858000" algn="l"/>
          <a:tab pos="7315200" algn="l"/>
          <a:tab pos="7772400" algn="l"/>
          <a:tab pos="8229600" algn="l"/>
          <a:tab pos="8686800" algn="l"/>
          <a:tab pos="9144000" algn="l"/>
        </a:tabLst>
        <a:defRPr lang="en-US" sz="18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</a:defRPr>
      </a:lvl1pPr>
    </p:titleStyle>
    <p:bodyStyle>
      <a:lvl1pPr marL="342717" marR="0" lvl="0" indent="-342717" algn="l" defTabSz="914400" rtl="0" fontAlgn="auto" hangingPunct="1">
        <a:lnSpc>
          <a:spcPct val="102000"/>
        </a:lnSpc>
        <a:spcBef>
          <a:spcPts val="0"/>
        </a:spcBef>
        <a:spcAft>
          <a:spcPts val="1425"/>
        </a:spcAft>
        <a:buNone/>
        <a:tabLst>
          <a:tab pos="342717" algn="l"/>
          <a:tab pos="456834" algn="l"/>
          <a:tab pos="914034" algn="l"/>
          <a:tab pos="1371234" algn="l"/>
          <a:tab pos="1828434" algn="l"/>
          <a:tab pos="2285634" algn="l"/>
          <a:tab pos="2742834" algn="l"/>
          <a:tab pos="3200034" algn="l"/>
          <a:tab pos="3657234" algn="l"/>
          <a:tab pos="4114434" algn="l"/>
          <a:tab pos="4571634" algn="l"/>
          <a:tab pos="5028834" algn="l"/>
          <a:tab pos="5486034" algn="l"/>
          <a:tab pos="5943234" algn="l"/>
          <a:tab pos="6400434" algn="l"/>
          <a:tab pos="6857634" algn="l"/>
          <a:tab pos="7314834" algn="l"/>
          <a:tab pos="7772034" algn="l"/>
          <a:tab pos="8229234" algn="l"/>
          <a:tab pos="8686434" algn="l"/>
          <a:tab pos="9143634" algn="l"/>
        </a:tabLst>
        <a:defRPr lang="en-US" sz="32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08D05-2CDE-4934-8056-5C6F405BF78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37199" y="443520"/>
            <a:ext cx="6678000" cy="679316"/>
          </a:xfrm>
        </p:spPr>
        <p:txBody>
          <a:bodyPr lIns="0" tIns="0" rIns="0" bIns="0" anchor="ctr" anchorCtr="1"/>
          <a:lstStyle/>
          <a:p>
            <a:pPr lvl="0" algn="ctr"/>
            <a:r>
              <a:rPr lang="en-US" sz="3000" b="1"/>
              <a:t>ÎN CĂUTAREA ATOMULUI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8BAF96C0-7DF9-4781-8F08-ADF588B68412}"/>
              </a:ext>
            </a:extLst>
          </p:cNvPr>
          <p:cNvSpPr/>
          <p:nvPr/>
        </p:nvSpPr>
        <p:spPr>
          <a:xfrm>
            <a:off x="640080" y="1511274"/>
            <a:ext cx="6583680" cy="479807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Întrebarea despre elementele fundamentale ale materiei este antică. </a:t>
            </a:r>
          </a:p>
          <a:p>
            <a:pPr marL="0" marR="0" lvl="0" indent="0" algn="l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Ex: Filosofii presocratici au propus câțiva </a:t>
            </a:r>
            <a:r>
              <a: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candidaţi</a:t>
            </a:r>
            <a:r>
              <a:rPr lang="en-US" sz="3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: apa (Thales), aerul (Anaximenes), focul (Heraclitus), toate cele de mai sus plus pământul (Empedocles), infinitul (Anaximander) sau “atomii” geometrici, indivizibili (Leucippus &amp; Democritus).</a:t>
            </a:r>
            <a:br>
              <a:rPr lang="el-GR" sz="3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</a:br>
            <a:endParaRPr lang="el-GR" sz="30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67AE9E-53CE-4F0A-AE5C-313FA98EF90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880320" y="34920"/>
            <a:ext cx="2243160" cy="149543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EE155A-43C9-4981-9200-69A5CB97356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736400" y="2172239"/>
            <a:ext cx="503276" cy="3355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AE0D4B-FB75-4B17-8BBC-9A7D8D89C19C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589520" y="3760195"/>
            <a:ext cx="844923" cy="71711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0BAFAC-5F36-4C07-B308-BBA43F38D665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7460278" y="2856960"/>
            <a:ext cx="1079641" cy="96911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AC0484-0392-48A9-B0E1-CBB627EB141D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7406640" y="5335560"/>
            <a:ext cx="1111316" cy="55547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7A9679-434C-41E2-90E0-483BC01DB147}"/>
              </a:ext>
            </a:extLst>
          </p:cNvPr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7589520" y="4428000"/>
            <a:ext cx="790562" cy="79056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B6AD3115-C68E-4341-A7FC-E3968F103EDA}"/>
              </a:ext>
            </a:extLst>
          </p:cNvPr>
          <p:cNvSpPr/>
          <p:nvPr/>
        </p:nvSpPr>
        <p:spPr>
          <a:xfrm>
            <a:off x="640080" y="933840"/>
            <a:ext cx="4663440" cy="521208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72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Mai </a:t>
            </a:r>
            <a:r>
              <a:rPr lang="en-US" sz="3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multe</a:t>
            </a:r>
            <a:r>
              <a:rPr lang="en-US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3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constituente</a:t>
            </a:r>
            <a:r>
              <a:rPr lang="en-US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ale </a:t>
            </a:r>
            <a:r>
              <a:rPr lang="en-US" sz="3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atomului</a:t>
            </a:r>
            <a:r>
              <a:rPr lang="en-US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au </a:t>
            </a:r>
            <a:r>
              <a:rPr lang="en-US" sz="3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fost</a:t>
            </a:r>
            <a:r>
              <a:rPr lang="en-US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3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descoperite</a:t>
            </a:r>
            <a:r>
              <a:rPr lang="en-US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3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în</a:t>
            </a:r>
            <a:r>
              <a:rPr lang="en-US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1909 de E. Rutherford. </a:t>
            </a:r>
            <a:br>
              <a:rPr lang="en-US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</a:br>
            <a:r>
              <a:rPr lang="en-US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Raze A au </a:t>
            </a:r>
            <a:r>
              <a:rPr lang="en-US" sz="3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împușcat</a:t>
            </a:r>
            <a:r>
              <a:rPr lang="en-US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o </a:t>
            </a:r>
            <a:r>
              <a:rPr lang="en-US" sz="3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folie</a:t>
            </a:r>
            <a:r>
              <a:rPr lang="en-US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de </a:t>
            </a:r>
            <a:r>
              <a:rPr lang="en-US" sz="3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aur</a:t>
            </a:r>
            <a:r>
              <a:rPr lang="en-US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3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subțire</a:t>
            </a:r>
            <a:r>
              <a:rPr lang="en-US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3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și</a:t>
            </a:r>
            <a:r>
              <a:rPr lang="en-US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au </a:t>
            </a:r>
            <a:r>
              <a:rPr lang="en-US" sz="3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lăsat</a:t>
            </a:r>
            <a:r>
              <a:rPr lang="en-US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3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deformări</a:t>
            </a:r>
            <a:r>
              <a:rPr lang="en-US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3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evidente</a:t>
            </a:r>
            <a:r>
              <a:rPr lang="en-US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. </a:t>
            </a:r>
            <a:r>
              <a:rPr lang="en-US" sz="3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Acest</a:t>
            </a:r>
            <a:r>
              <a:rPr lang="en-US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3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lucru</a:t>
            </a:r>
            <a:r>
              <a:rPr lang="en-US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3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semnifică</a:t>
            </a:r>
            <a:r>
              <a:rPr lang="en-US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3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faptul</a:t>
            </a:r>
            <a:r>
              <a:rPr lang="en-US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3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că</a:t>
            </a:r>
            <a:r>
              <a:rPr lang="en-US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3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atomul</a:t>
            </a:r>
            <a:r>
              <a:rPr lang="en-US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 include, pe </a:t>
            </a:r>
            <a:r>
              <a:rPr lang="en-US" sz="3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lângă</a:t>
            </a:r>
            <a:r>
              <a:rPr lang="en-US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3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electroni</a:t>
            </a:r>
            <a:r>
              <a:rPr lang="en-US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, un </a:t>
            </a:r>
            <a:r>
              <a:rPr lang="en-US" sz="3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nucleu</a:t>
            </a:r>
            <a:r>
              <a:rPr lang="en-US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3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masiv</a:t>
            </a:r>
            <a:r>
              <a:rPr lang="en-US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. </a:t>
            </a:r>
          </a:p>
          <a:p>
            <a:pPr marL="0" marR="0" lvl="0" indent="0" algn="l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72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000" b="0" i="0" u="none" strike="noStrike" kern="1200" cap="none" spc="0" baseline="0" dirty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Microsoft YaHei" pitchFamily="2"/>
            </a:endParaRPr>
          </a:p>
          <a:p>
            <a:pPr marL="0" marR="0" lvl="0" indent="0" algn="l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72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Puteți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observa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în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dreapta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reprezentația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experimentului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6FC34B-D301-4013-9BBD-7CFF0BAFC9A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148355" y="825840"/>
            <a:ext cx="3312002" cy="2854080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9920D8B-31FC-48F6-9641-3139D7308EC4}"/>
              </a:ext>
            </a:extLst>
          </p:cNvPr>
          <p:cNvGrpSpPr/>
          <p:nvPr/>
        </p:nvGrpSpPr>
        <p:grpSpPr>
          <a:xfrm>
            <a:off x="5682959" y="4114800"/>
            <a:ext cx="2651760" cy="2142000"/>
            <a:chOff x="5682959" y="4114800"/>
            <a:chExt cx="2651760" cy="2142000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2A3602DD-6E90-4433-8CCD-23D0BF11BE9E}"/>
                </a:ext>
              </a:extLst>
            </p:cNvPr>
            <p:cNvSpPr/>
            <p:nvPr/>
          </p:nvSpPr>
          <p:spPr>
            <a:xfrm>
              <a:off x="6572158" y="4572000"/>
              <a:ext cx="96478" cy="9647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30 1 2"/>
                <a:gd name="f34" fmla="*/ f31 1 2"/>
                <a:gd name="f35" fmla="*/ f32 1 f7"/>
                <a:gd name="f36" fmla="+- f11 f33 0"/>
                <a:gd name="f37" fmla="+- f11 f34 0"/>
                <a:gd name="f38" fmla="+- f35 0 f1"/>
                <a:gd name="f39" fmla="*/ f34 f22 1"/>
                <a:gd name="f40" fmla="*/ f33 f22 1"/>
                <a:gd name="f41" fmla="cos 1 f38"/>
                <a:gd name="f42" fmla="sin 1 f38"/>
                <a:gd name="f43" fmla="*/ f36 f22 1"/>
                <a:gd name="f44" fmla="+- 0 0 f41"/>
                <a:gd name="f45" fmla="+- 0 0 f42"/>
                <a:gd name="f46" fmla="+- 0 0 f44"/>
                <a:gd name="f47" fmla="+- 0 0 f45"/>
                <a:gd name="f48" fmla="*/ f46 f34 1"/>
                <a:gd name="f49" fmla="*/ f47 f33 1"/>
                <a:gd name="f50" fmla="+- f37 0 f48"/>
                <a:gd name="f51" fmla="+- f37 f48 0"/>
                <a:gd name="f52" fmla="+- f36 0 f49"/>
                <a:gd name="f53" fmla="+- f36 f49 0"/>
                <a:gd name="f54" fmla="*/ f50 f22 1"/>
                <a:gd name="f55" fmla="*/ f52 f22 1"/>
                <a:gd name="f56" fmla="*/ f51 f22 1"/>
                <a:gd name="f57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5" r="f56" b="f57"/>
              <a:pathLst>
                <a:path>
                  <a:moveTo>
                    <a:pt x="f29" y="f43"/>
                  </a:moveTo>
                  <a:arcTo wR="f39" hR="f40" stAng="f0" swAng="f1"/>
                  <a:arcTo wR="f39" hR="f40" stAng="f2" swAng="f1"/>
                  <a:arcTo wR="f39" hR="f40" stAng="f6" swAng="f1"/>
                  <a:arcTo wR="f39" hR="f40" stAng="f1" swAng="f1"/>
                  <a:close/>
                </a:path>
              </a:pathLst>
            </a:custGeom>
            <a:solidFill>
              <a:srgbClr val="FF3300"/>
            </a:solidFill>
            <a:ln w="0" cap="flat">
              <a:solidFill>
                <a:srgbClr val="80808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B6BD597-5163-440D-B26A-F36AFE4A58AF}"/>
                </a:ext>
              </a:extLst>
            </p:cNvPr>
            <p:cNvSpPr/>
            <p:nvPr/>
          </p:nvSpPr>
          <p:spPr>
            <a:xfrm>
              <a:off x="6835679" y="4937760"/>
              <a:ext cx="457200" cy="457200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30 1 2"/>
                <a:gd name="f34" fmla="*/ f31 1 2"/>
                <a:gd name="f35" fmla="*/ f32 1 f7"/>
                <a:gd name="f36" fmla="+- f11 f33 0"/>
                <a:gd name="f37" fmla="+- f11 f34 0"/>
                <a:gd name="f38" fmla="+- f35 0 f1"/>
                <a:gd name="f39" fmla="*/ f34 f22 1"/>
                <a:gd name="f40" fmla="*/ f33 f22 1"/>
                <a:gd name="f41" fmla="cos 1 f38"/>
                <a:gd name="f42" fmla="sin 1 f38"/>
                <a:gd name="f43" fmla="*/ f36 f22 1"/>
                <a:gd name="f44" fmla="+- 0 0 f41"/>
                <a:gd name="f45" fmla="+- 0 0 f42"/>
                <a:gd name="f46" fmla="+- 0 0 f44"/>
                <a:gd name="f47" fmla="+- 0 0 f45"/>
                <a:gd name="f48" fmla="*/ f46 f34 1"/>
                <a:gd name="f49" fmla="*/ f47 f33 1"/>
                <a:gd name="f50" fmla="+- f37 0 f48"/>
                <a:gd name="f51" fmla="+- f37 f48 0"/>
                <a:gd name="f52" fmla="+- f36 0 f49"/>
                <a:gd name="f53" fmla="+- f36 f49 0"/>
                <a:gd name="f54" fmla="*/ f50 f22 1"/>
                <a:gd name="f55" fmla="*/ f52 f22 1"/>
                <a:gd name="f56" fmla="*/ f51 f22 1"/>
                <a:gd name="f57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5" r="f56" b="f57"/>
              <a:pathLst>
                <a:path>
                  <a:moveTo>
                    <a:pt x="f29" y="f43"/>
                  </a:moveTo>
                  <a:arcTo wR="f39" hR="f40" stAng="f0" swAng="f1"/>
                  <a:arcTo wR="f39" hR="f40" stAng="f2" swAng="f1"/>
                  <a:arcTo wR="f39" hR="f40" stAng="f6" swAng="f1"/>
                  <a:arcTo wR="f39" hR="f40" stAng="f1" swAng="f1"/>
                  <a:close/>
                </a:path>
              </a:pathLst>
            </a:custGeom>
            <a:solidFill>
              <a:srgbClr val="330099"/>
            </a:solidFill>
            <a:ln w="0" cap="flat">
              <a:solidFill>
                <a:srgbClr val="80808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7" name="Straight Connector 6">
              <a:extLst>
                <a:ext uri="{FF2B5EF4-FFF2-40B4-BE49-F238E27FC236}">
                  <a16:creationId xmlns:a16="http://schemas.microsoft.com/office/drawing/2014/main" id="{E73C0FFC-B330-41A4-905A-3AB71675CD4E}"/>
                </a:ext>
              </a:extLst>
            </p:cNvPr>
            <p:cNvSpPr/>
            <p:nvPr/>
          </p:nvSpPr>
          <p:spPr>
            <a:xfrm>
              <a:off x="5682959" y="4408560"/>
              <a:ext cx="265176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18361" cap="flat">
              <a:solidFill>
                <a:srgbClr val="CC0000"/>
              </a:solidFill>
              <a:prstDash val="solid"/>
              <a:miter/>
              <a:tailEnd type="arrow"/>
            </a:ln>
          </p:spPr>
          <p:txBody>
            <a:bodyPr vert="horz" wrap="none" lIns="99002" tIns="54004" rIns="99002" bIns="54004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8" name="Straight Connector 7">
              <a:extLst>
                <a:ext uri="{FF2B5EF4-FFF2-40B4-BE49-F238E27FC236}">
                  <a16:creationId xmlns:a16="http://schemas.microsoft.com/office/drawing/2014/main" id="{E3AA7593-DD54-4C76-85DD-805637CC6E67}"/>
                </a:ext>
              </a:extLst>
            </p:cNvPr>
            <p:cNvSpPr/>
            <p:nvPr/>
          </p:nvSpPr>
          <p:spPr>
            <a:xfrm>
              <a:off x="5682959" y="6073920"/>
              <a:ext cx="265176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18361" cap="flat">
              <a:solidFill>
                <a:srgbClr val="CC0000"/>
              </a:solidFill>
              <a:prstDash val="solid"/>
              <a:miter/>
              <a:tailEnd type="arrow"/>
            </a:ln>
          </p:spPr>
          <p:txBody>
            <a:bodyPr vert="horz" wrap="none" lIns="99002" tIns="54004" rIns="99002" bIns="54004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9" name="Straight Connector 8">
              <a:extLst>
                <a:ext uri="{FF2B5EF4-FFF2-40B4-BE49-F238E27FC236}">
                  <a16:creationId xmlns:a16="http://schemas.microsoft.com/office/drawing/2014/main" id="{4BA45D09-F9D4-4110-BE11-E1F9978D16A0}"/>
                </a:ext>
              </a:extLst>
            </p:cNvPr>
            <p:cNvSpPr/>
            <p:nvPr/>
          </p:nvSpPr>
          <p:spPr>
            <a:xfrm>
              <a:off x="5682959" y="5744160"/>
              <a:ext cx="265176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18361" cap="flat">
              <a:solidFill>
                <a:srgbClr val="CC0000"/>
              </a:solidFill>
              <a:prstDash val="solid"/>
              <a:miter/>
              <a:tailEnd type="arrow"/>
            </a:ln>
          </p:spPr>
          <p:txBody>
            <a:bodyPr vert="horz" wrap="none" lIns="99002" tIns="54004" rIns="99002" bIns="54004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10" name="Straight Connector 9">
              <a:extLst>
                <a:ext uri="{FF2B5EF4-FFF2-40B4-BE49-F238E27FC236}">
                  <a16:creationId xmlns:a16="http://schemas.microsoft.com/office/drawing/2014/main" id="{0595D739-D31E-4626-AFE6-F08643047C8B}"/>
                </a:ext>
              </a:extLst>
            </p:cNvPr>
            <p:cNvSpPr/>
            <p:nvPr/>
          </p:nvSpPr>
          <p:spPr>
            <a:xfrm>
              <a:off x="5682959" y="4743001"/>
              <a:ext cx="265176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18361" cap="flat">
              <a:solidFill>
                <a:srgbClr val="CC0000"/>
              </a:solidFill>
              <a:prstDash val="solid"/>
              <a:miter/>
              <a:tailEnd type="arrow"/>
            </a:ln>
          </p:spPr>
          <p:txBody>
            <a:bodyPr vert="horz" wrap="none" lIns="99002" tIns="54004" rIns="99002" bIns="54004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11" name="Straight Connector 10">
              <a:extLst>
                <a:ext uri="{FF2B5EF4-FFF2-40B4-BE49-F238E27FC236}">
                  <a16:creationId xmlns:a16="http://schemas.microsoft.com/office/drawing/2014/main" id="{53CA2160-2EF8-41D9-8F60-B4913F697C4A}"/>
                </a:ext>
              </a:extLst>
            </p:cNvPr>
            <p:cNvSpPr/>
            <p:nvPr/>
          </p:nvSpPr>
          <p:spPr>
            <a:xfrm>
              <a:off x="6963119" y="5414400"/>
              <a:ext cx="1371600" cy="1828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18361" cap="flat">
              <a:solidFill>
                <a:srgbClr val="CC0000"/>
              </a:solidFill>
              <a:prstDash val="solid"/>
              <a:miter/>
              <a:tailEnd type="arrow"/>
            </a:ln>
          </p:spPr>
          <p:txBody>
            <a:bodyPr vert="horz" wrap="none" lIns="99002" tIns="54004" rIns="99002" bIns="54004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E052B0E3-611D-4531-A856-3A2D720BEF78}"/>
                </a:ext>
              </a:extLst>
            </p:cNvPr>
            <p:cNvSpPr/>
            <p:nvPr/>
          </p:nvSpPr>
          <p:spPr>
            <a:xfrm>
              <a:off x="5993279" y="4114800"/>
              <a:ext cx="2142000" cy="2142000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30 1 2"/>
                <a:gd name="f34" fmla="*/ f31 1 2"/>
                <a:gd name="f35" fmla="*/ f32 1 f7"/>
                <a:gd name="f36" fmla="+- f11 f33 0"/>
                <a:gd name="f37" fmla="+- f11 f34 0"/>
                <a:gd name="f38" fmla="+- f35 0 f1"/>
                <a:gd name="f39" fmla="*/ f34 f22 1"/>
                <a:gd name="f40" fmla="*/ f33 f22 1"/>
                <a:gd name="f41" fmla="cos 1 f38"/>
                <a:gd name="f42" fmla="sin 1 f38"/>
                <a:gd name="f43" fmla="*/ f36 f22 1"/>
                <a:gd name="f44" fmla="+- 0 0 f41"/>
                <a:gd name="f45" fmla="+- 0 0 f42"/>
                <a:gd name="f46" fmla="+- 0 0 f44"/>
                <a:gd name="f47" fmla="+- 0 0 f45"/>
                <a:gd name="f48" fmla="*/ f46 f34 1"/>
                <a:gd name="f49" fmla="*/ f47 f33 1"/>
                <a:gd name="f50" fmla="+- f37 0 f48"/>
                <a:gd name="f51" fmla="+- f37 f48 0"/>
                <a:gd name="f52" fmla="+- f36 0 f49"/>
                <a:gd name="f53" fmla="+- f36 f49 0"/>
                <a:gd name="f54" fmla="*/ f50 f22 1"/>
                <a:gd name="f55" fmla="*/ f52 f22 1"/>
                <a:gd name="f56" fmla="*/ f51 f22 1"/>
                <a:gd name="f57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5" r="f56" b="f57"/>
              <a:pathLst>
                <a:path>
                  <a:moveTo>
                    <a:pt x="f29" y="f43"/>
                  </a:moveTo>
                  <a:arcTo wR="f39" hR="f40" stAng="f0" swAng="f1"/>
                  <a:arcTo wR="f39" hR="f40" stAng="f2" swAng="f1"/>
                  <a:arcTo wR="f39" hR="f40" stAng="f6" swAng="f1"/>
                  <a:arcTo wR="f39" hR="f40" stAng="f1" swAng="f1"/>
                  <a:close/>
                </a:path>
              </a:pathLst>
            </a:custGeom>
            <a:noFill/>
            <a:ln w="18361" cap="flat">
              <a:solidFill>
                <a:srgbClr val="000000"/>
              </a:solidFill>
              <a:custDash>
                <a:ds d="196961" sp="196961"/>
              </a:custDash>
              <a:miter/>
            </a:ln>
          </p:spPr>
          <p:txBody>
            <a:bodyPr vert="horz" wrap="none" lIns="99002" tIns="54004" rIns="99002" bIns="54004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13" name="Straight Connector 12">
              <a:extLst>
                <a:ext uri="{FF2B5EF4-FFF2-40B4-BE49-F238E27FC236}">
                  <a16:creationId xmlns:a16="http://schemas.microsoft.com/office/drawing/2014/main" id="{64A92812-7B53-4F35-BCDF-3251E0DD23AE}"/>
                </a:ext>
              </a:extLst>
            </p:cNvPr>
            <p:cNvSpPr/>
            <p:nvPr/>
          </p:nvSpPr>
          <p:spPr>
            <a:xfrm>
              <a:off x="5682959" y="5414400"/>
              <a:ext cx="128016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18361" cap="flat">
              <a:solidFill>
                <a:srgbClr val="CC0000"/>
              </a:solidFill>
              <a:prstDash val="solid"/>
              <a:miter/>
            </a:ln>
          </p:spPr>
          <p:txBody>
            <a:bodyPr vert="horz" wrap="none" lIns="99002" tIns="54004" rIns="99002" bIns="54004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14" name="Straight Connector 13">
              <a:extLst>
                <a:ext uri="{FF2B5EF4-FFF2-40B4-BE49-F238E27FC236}">
                  <a16:creationId xmlns:a16="http://schemas.microsoft.com/office/drawing/2014/main" id="{A3F80864-9645-445C-BED2-01FA2731A456}"/>
                </a:ext>
              </a:extLst>
            </p:cNvPr>
            <p:cNvSpPr/>
            <p:nvPr/>
          </p:nvSpPr>
          <p:spPr>
            <a:xfrm>
              <a:off x="5682959" y="5068080"/>
              <a:ext cx="1130042" cy="468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18361" cap="flat">
              <a:solidFill>
                <a:srgbClr val="CC0000"/>
              </a:solidFill>
              <a:prstDash val="solid"/>
              <a:miter/>
            </a:ln>
          </p:spPr>
          <p:txBody>
            <a:bodyPr vert="horz" wrap="none" lIns="99002" tIns="54004" rIns="99002" bIns="54004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15" name="Straight Connector 14">
              <a:extLst>
                <a:ext uri="{FF2B5EF4-FFF2-40B4-BE49-F238E27FC236}">
                  <a16:creationId xmlns:a16="http://schemas.microsoft.com/office/drawing/2014/main" id="{F830711B-CC9C-4D6A-9467-1737962E6AAB}"/>
                </a:ext>
              </a:extLst>
            </p:cNvPr>
            <p:cNvSpPr/>
            <p:nvPr/>
          </p:nvSpPr>
          <p:spPr>
            <a:xfrm flipH="1" flipV="1">
              <a:off x="6084719" y="4134240"/>
              <a:ext cx="731520" cy="9385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18361" cap="flat">
              <a:solidFill>
                <a:srgbClr val="CC0000"/>
              </a:solidFill>
              <a:prstDash val="solid"/>
              <a:miter/>
              <a:tailEnd type="arrow"/>
            </a:ln>
          </p:spPr>
          <p:txBody>
            <a:bodyPr vert="horz" wrap="none" lIns="99002" tIns="54004" rIns="99002" bIns="54004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C4F981C0-AAE3-4A4A-AD41-AC7D349BC7D1}"/>
                </a:ext>
              </a:extLst>
            </p:cNvPr>
            <p:cNvSpPr/>
            <p:nvPr/>
          </p:nvSpPr>
          <p:spPr>
            <a:xfrm>
              <a:off x="7273439" y="4475521"/>
              <a:ext cx="96478" cy="9647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30 1 2"/>
                <a:gd name="f34" fmla="*/ f31 1 2"/>
                <a:gd name="f35" fmla="*/ f32 1 f7"/>
                <a:gd name="f36" fmla="+- f11 f33 0"/>
                <a:gd name="f37" fmla="+- f11 f34 0"/>
                <a:gd name="f38" fmla="+- f35 0 f1"/>
                <a:gd name="f39" fmla="*/ f34 f22 1"/>
                <a:gd name="f40" fmla="*/ f33 f22 1"/>
                <a:gd name="f41" fmla="cos 1 f38"/>
                <a:gd name="f42" fmla="sin 1 f38"/>
                <a:gd name="f43" fmla="*/ f36 f22 1"/>
                <a:gd name="f44" fmla="+- 0 0 f41"/>
                <a:gd name="f45" fmla="+- 0 0 f42"/>
                <a:gd name="f46" fmla="+- 0 0 f44"/>
                <a:gd name="f47" fmla="+- 0 0 f45"/>
                <a:gd name="f48" fmla="*/ f46 f34 1"/>
                <a:gd name="f49" fmla="*/ f47 f33 1"/>
                <a:gd name="f50" fmla="+- f37 0 f48"/>
                <a:gd name="f51" fmla="+- f37 f48 0"/>
                <a:gd name="f52" fmla="+- f36 0 f49"/>
                <a:gd name="f53" fmla="+- f36 f49 0"/>
                <a:gd name="f54" fmla="*/ f50 f22 1"/>
                <a:gd name="f55" fmla="*/ f52 f22 1"/>
                <a:gd name="f56" fmla="*/ f51 f22 1"/>
                <a:gd name="f57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5" r="f56" b="f57"/>
              <a:pathLst>
                <a:path>
                  <a:moveTo>
                    <a:pt x="f29" y="f43"/>
                  </a:moveTo>
                  <a:arcTo wR="f39" hR="f40" stAng="f0" swAng="f1"/>
                  <a:arcTo wR="f39" hR="f40" stAng="f2" swAng="f1"/>
                  <a:arcTo wR="f39" hR="f40" stAng="f6" swAng="f1"/>
                  <a:arcTo wR="f39" hR="f40" stAng="f1" swAng="f1"/>
                  <a:close/>
                </a:path>
              </a:pathLst>
            </a:custGeom>
            <a:solidFill>
              <a:srgbClr val="FF3300"/>
            </a:solidFill>
            <a:ln w="0" cap="flat">
              <a:solidFill>
                <a:srgbClr val="80808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5E41919-AEBE-4335-B2C2-8E93F56A673C}"/>
                </a:ext>
              </a:extLst>
            </p:cNvPr>
            <p:cNvSpPr/>
            <p:nvPr/>
          </p:nvSpPr>
          <p:spPr>
            <a:xfrm>
              <a:off x="7817041" y="4841281"/>
              <a:ext cx="96478" cy="9647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30 1 2"/>
                <a:gd name="f34" fmla="*/ f31 1 2"/>
                <a:gd name="f35" fmla="*/ f32 1 f7"/>
                <a:gd name="f36" fmla="+- f11 f33 0"/>
                <a:gd name="f37" fmla="+- f11 f34 0"/>
                <a:gd name="f38" fmla="+- f35 0 f1"/>
                <a:gd name="f39" fmla="*/ f34 f22 1"/>
                <a:gd name="f40" fmla="*/ f33 f22 1"/>
                <a:gd name="f41" fmla="cos 1 f38"/>
                <a:gd name="f42" fmla="sin 1 f38"/>
                <a:gd name="f43" fmla="*/ f36 f22 1"/>
                <a:gd name="f44" fmla="+- 0 0 f41"/>
                <a:gd name="f45" fmla="+- 0 0 f42"/>
                <a:gd name="f46" fmla="+- 0 0 f44"/>
                <a:gd name="f47" fmla="+- 0 0 f45"/>
                <a:gd name="f48" fmla="*/ f46 f34 1"/>
                <a:gd name="f49" fmla="*/ f47 f33 1"/>
                <a:gd name="f50" fmla="+- f37 0 f48"/>
                <a:gd name="f51" fmla="+- f37 f48 0"/>
                <a:gd name="f52" fmla="+- f36 0 f49"/>
                <a:gd name="f53" fmla="+- f36 f49 0"/>
                <a:gd name="f54" fmla="*/ f50 f22 1"/>
                <a:gd name="f55" fmla="*/ f52 f22 1"/>
                <a:gd name="f56" fmla="*/ f51 f22 1"/>
                <a:gd name="f57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5" r="f56" b="f57"/>
              <a:pathLst>
                <a:path>
                  <a:moveTo>
                    <a:pt x="f29" y="f43"/>
                  </a:moveTo>
                  <a:arcTo wR="f39" hR="f40" stAng="f0" swAng="f1"/>
                  <a:arcTo wR="f39" hR="f40" stAng="f2" swAng="f1"/>
                  <a:arcTo wR="f39" hR="f40" stAng="f6" swAng="f1"/>
                  <a:arcTo wR="f39" hR="f40" stAng="f1" swAng="f1"/>
                  <a:close/>
                </a:path>
              </a:pathLst>
            </a:custGeom>
            <a:solidFill>
              <a:srgbClr val="FF3300"/>
            </a:solidFill>
            <a:ln w="0" cap="flat">
              <a:solidFill>
                <a:srgbClr val="80808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72C3C683-C46D-43B2-9C1B-3B65C5D16534}"/>
                </a:ext>
              </a:extLst>
            </p:cNvPr>
            <p:cNvSpPr/>
            <p:nvPr/>
          </p:nvSpPr>
          <p:spPr>
            <a:xfrm>
              <a:off x="6171121" y="5115601"/>
              <a:ext cx="96478" cy="9647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30 1 2"/>
                <a:gd name="f34" fmla="*/ f31 1 2"/>
                <a:gd name="f35" fmla="*/ f32 1 f7"/>
                <a:gd name="f36" fmla="+- f11 f33 0"/>
                <a:gd name="f37" fmla="+- f11 f34 0"/>
                <a:gd name="f38" fmla="+- f35 0 f1"/>
                <a:gd name="f39" fmla="*/ f34 f22 1"/>
                <a:gd name="f40" fmla="*/ f33 f22 1"/>
                <a:gd name="f41" fmla="cos 1 f38"/>
                <a:gd name="f42" fmla="sin 1 f38"/>
                <a:gd name="f43" fmla="*/ f36 f22 1"/>
                <a:gd name="f44" fmla="+- 0 0 f41"/>
                <a:gd name="f45" fmla="+- 0 0 f42"/>
                <a:gd name="f46" fmla="+- 0 0 f44"/>
                <a:gd name="f47" fmla="+- 0 0 f45"/>
                <a:gd name="f48" fmla="*/ f46 f34 1"/>
                <a:gd name="f49" fmla="*/ f47 f33 1"/>
                <a:gd name="f50" fmla="+- f37 0 f48"/>
                <a:gd name="f51" fmla="+- f37 f48 0"/>
                <a:gd name="f52" fmla="+- f36 0 f49"/>
                <a:gd name="f53" fmla="+- f36 f49 0"/>
                <a:gd name="f54" fmla="*/ f50 f22 1"/>
                <a:gd name="f55" fmla="*/ f52 f22 1"/>
                <a:gd name="f56" fmla="*/ f51 f22 1"/>
                <a:gd name="f57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5" r="f56" b="f57"/>
              <a:pathLst>
                <a:path>
                  <a:moveTo>
                    <a:pt x="f29" y="f43"/>
                  </a:moveTo>
                  <a:arcTo wR="f39" hR="f40" stAng="f0" swAng="f1"/>
                  <a:arcTo wR="f39" hR="f40" stAng="f2" swAng="f1"/>
                  <a:arcTo wR="f39" hR="f40" stAng="f6" swAng="f1"/>
                  <a:arcTo wR="f39" hR="f40" stAng="f1" swAng="f1"/>
                  <a:close/>
                </a:path>
              </a:pathLst>
            </a:custGeom>
            <a:solidFill>
              <a:srgbClr val="FF3300"/>
            </a:solidFill>
            <a:ln w="0" cap="flat">
              <a:solidFill>
                <a:srgbClr val="80808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39E84A2-2D26-43FF-A21E-8652619BC4C2}"/>
                </a:ext>
              </a:extLst>
            </p:cNvPr>
            <p:cNvSpPr/>
            <p:nvPr/>
          </p:nvSpPr>
          <p:spPr>
            <a:xfrm>
              <a:off x="7639199" y="5389921"/>
              <a:ext cx="96478" cy="9647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30 1 2"/>
                <a:gd name="f34" fmla="*/ f31 1 2"/>
                <a:gd name="f35" fmla="*/ f32 1 f7"/>
                <a:gd name="f36" fmla="+- f11 f33 0"/>
                <a:gd name="f37" fmla="+- f11 f34 0"/>
                <a:gd name="f38" fmla="+- f35 0 f1"/>
                <a:gd name="f39" fmla="*/ f34 f22 1"/>
                <a:gd name="f40" fmla="*/ f33 f22 1"/>
                <a:gd name="f41" fmla="cos 1 f38"/>
                <a:gd name="f42" fmla="sin 1 f38"/>
                <a:gd name="f43" fmla="*/ f36 f22 1"/>
                <a:gd name="f44" fmla="+- 0 0 f41"/>
                <a:gd name="f45" fmla="+- 0 0 f42"/>
                <a:gd name="f46" fmla="+- 0 0 f44"/>
                <a:gd name="f47" fmla="+- 0 0 f45"/>
                <a:gd name="f48" fmla="*/ f46 f34 1"/>
                <a:gd name="f49" fmla="*/ f47 f33 1"/>
                <a:gd name="f50" fmla="+- f37 0 f48"/>
                <a:gd name="f51" fmla="+- f37 f48 0"/>
                <a:gd name="f52" fmla="+- f36 0 f49"/>
                <a:gd name="f53" fmla="+- f36 f49 0"/>
                <a:gd name="f54" fmla="*/ f50 f22 1"/>
                <a:gd name="f55" fmla="*/ f52 f22 1"/>
                <a:gd name="f56" fmla="*/ f51 f22 1"/>
                <a:gd name="f57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5" r="f56" b="f57"/>
              <a:pathLst>
                <a:path>
                  <a:moveTo>
                    <a:pt x="f29" y="f43"/>
                  </a:moveTo>
                  <a:arcTo wR="f39" hR="f40" stAng="f0" swAng="f1"/>
                  <a:arcTo wR="f39" hR="f40" stAng="f2" swAng="f1"/>
                  <a:arcTo wR="f39" hR="f40" stAng="f6" swAng="f1"/>
                  <a:arcTo wR="f39" hR="f40" stAng="f1" swAng="f1"/>
                  <a:close/>
                </a:path>
              </a:pathLst>
            </a:custGeom>
            <a:solidFill>
              <a:srgbClr val="FF3300"/>
            </a:solidFill>
            <a:ln w="0" cap="flat">
              <a:solidFill>
                <a:srgbClr val="80808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28B0C895-D81B-4AB2-9507-A7C365645A8D}"/>
                </a:ext>
              </a:extLst>
            </p:cNvPr>
            <p:cNvSpPr/>
            <p:nvPr/>
          </p:nvSpPr>
          <p:spPr>
            <a:xfrm>
              <a:off x="7273439" y="5943600"/>
              <a:ext cx="96478" cy="9647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30 1 2"/>
                <a:gd name="f34" fmla="*/ f31 1 2"/>
                <a:gd name="f35" fmla="*/ f32 1 f7"/>
                <a:gd name="f36" fmla="+- f11 f33 0"/>
                <a:gd name="f37" fmla="+- f11 f34 0"/>
                <a:gd name="f38" fmla="+- f35 0 f1"/>
                <a:gd name="f39" fmla="*/ f34 f22 1"/>
                <a:gd name="f40" fmla="*/ f33 f22 1"/>
                <a:gd name="f41" fmla="cos 1 f38"/>
                <a:gd name="f42" fmla="sin 1 f38"/>
                <a:gd name="f43" fmla="*/ f36 f22 1"/>
                <a:gd name="f44" fmla="+- 0 0 f41"/>
                <a:gd name="f45" fmla="+- 0 0 f42"/>
                <a:gd name="f46" fmla="+- 0 0 f44"/>
                <a:gd name="f47" fmla="+- 0 0 f45"/>
                <a:gd name="f48" fmla="*/ f46 f34 1"/>
                <a:gd name="f49" fmla="*/ f47 f33 1"/>
                <a:gd name="f50" fmla="+- f37 0 f48"/>
                <a:gd name="f51" fmla="+- f37 f48 0"/>
                <a:gd name="f52" fmla="+- f36 0 f49"/>
                <a:gd name="f53" fmla="+- f36 f49 0"/>
                <a:gd name="f54" fmla="*/ f50 f22 1"/>
                <a:gd name="f55" fmla="*/ f52 f22 1"/>
                <a:gd name="f56" fmla="*/ f51 f22 1"/>
                <a:gd name="f57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5" r="f56" b="f57"/>
              <a:pathLst>
                <a:path>
                  <a:moveTo>
                    <a:pt x="f29" y="f43"/>
                  </a:moveTo>
                  <a:arcTo wR="f39" hR="f40" stAng="f0" swAng="f1"/>
                  <a:arcTo wR="f39" hR="f40" stAng="f2" swAng="f1"/>
                  <a:arcTo wR="f39" hR="f40" stAng="f6" swAng="f1"/>
                  <a:arcTo wR="f39" hR="f40" stAng="f1" swAng="f1"/>
                  <a:close/>
                </a:path>
              </a:pathLst>
            </a:custGeom>
            <a:solidFill>
              <a:srgbClr val="FF3300"/>
            </a:solidFill>
            <a:ln w="0" cap="flat">
              <a:solidFill>
                <a:srgbClr val="80808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9C5B86C9-F5F9-40BB-BC5A-9F7AA3723438}"/>
                </a:ext>
              </a:extLst>
            </p:cNvPr>
            <p:cNvSpPr/>
            <p:nvPr/>
          </p:nvSpPr>
          <p:spPr>
            <a:xfrm>
              <a:off x="6536881" y="5744160"/>
              <a:ext cx="96478" cy="9647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30 1 2"/>
                <a:gd name="f34" fmla="*/ f31 1 2"/>
                <a:gd name="f35" fmla="*/ f32 1 f7"/>
                <a:gd name="f36" fmla="+- f11 f33 0"/>
                <a:gd name="f37" fmla="+- f11 f34 0"/>
                <a:gd name="f38" fmla="+- f35 0 f1"/>
                <a:gd name="f39" fmla="*/ f34 f22 1"/>
                <a:gd name="f40" fmla="*/ f33 f22 1"/>
                <a:gd name="f41" fmla="cos 1 f38"/>
                <a:gd name="f42" fmla="sin 1 f38"/>
                <a:gd name="f43" fmla="*/ f36 f22 1"/>
                <a:gd name="f44" fmla="+- 0 0 f41"/>
                <a:gd name="f45" fmla="+- 0 0 f42"/>
                <a:gd name="f46" fmla="+- 0 0 f44"/>
                <a:gd name="f47" fmla="+- 0 0 f45"/>
                <a:gd name="f48" fmla="*/ f46 f34 1"/>
                <a:gd name="f49" fmla="*/ f47 f33 1"/>
                <a:gd name="f50" fmla="+- f37 0 f48"/>
                <a:gd name="f51" fmla="+- f37 f48 0"/>
                <a:gd name="f52" fmla="+- f36 0 f49"/>
                <a:gd name="f53" fmla="+- f36 f49 0"/>
                <a:gd name="f54" fmla="*/ f50 f22 1"/>
                <a:gd name="f55" fmla="*/ f52 f22 1"/>
                <a:gd name="f56" fmla="*/ f51 f22 1"/>
                <a:gd name="f57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5" r="f56" b="f57"/>
              <a:pathLst>
                <a:path>
                  <a:moveTo>
                    <a:pt x="f29" y="f43"/>
                  </a:moveTo>
                  <a:arcTo wR="f39" hR="f40" stAng="f0" swAng="f1"/>
                  <a:arcTo wR="f39" hR="f40" stAng="f2" swAng="f1"/>
                  <a:arcTo wR="f39" hR="f40" stAng="f6" swAng="f1"/>
                  <a:arcTo wR="f39" hR="f40" stAng="f1" swAng="f1"/>
                  <a:close/>
                </a:path>
              </a:pathLst>
            </a:custGeom>
            <a:solidFill>
              <a:srgbClr val="FF3300"/>
            </a:solidFill>
            <a:ln w="0" cap="flat">
              <a:solidFill>
                <a:srgbClr val="80808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</p:grpSp>
      <p:sp>
        <p:nvSpPr>
          <p:cNvPr id="22" name="Title 21">
            <a:extLst>
              <a:ext uri="{FF2B5EF4-FFF2-40B4-BE49-F238E27FC236}">
                <a16:creationId xmlns:a16="http://schemas.microsoft.com/office/drawing/2014/main" id="{601C210A-3AF2-4E33-B4DA-49C7F082C02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346319"/>
            <a:ext cx="3452399" cy="380884"/>
          </a:xfrm>
        </p:spPr>
        <p:txBody>
          <a:bodyPr lIns="0" tIns="0" rIns="0" bIns="0" anchor="ctr"/>
          <a:lstStyle/>
          <a:p>
            <a:pPr lvl="0"/>
            <a:r>
              <a:rPr lang="en-US" sz="2400" b="1">
                <a:solidFill>
                  <a:srgbClr val="AFABAB"/>
                </a:solidFill>
              </a:rPr>
              <a:t>ÎN CĂUTAREA ATOMULUI</a:t>
            </a:r>
            <a:endParaRPr lang="en-US" sz="2400" b="1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E32F094E-D3FD-414B-B0FA-E1644B905F80}"/>
              </a:ext>
            </a:extLst>
          </p:cNvPr>
          <p:cNvSpPr/>
          <p:nvPr/>
        </p:nvSpPr>
        <p:spPr>
          <a:xfrm>
            <a:off x="640080" y="914400"/>
            <a:ext cx="4572000" cy="539496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just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72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		</a:t>
            </a: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In 1913 N. Bohr 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a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descoperit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ca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electronii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pot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orbita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in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jurul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nucleului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numai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intr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-o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directie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circulara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,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orbitala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,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ce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are o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energie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fixa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. Conform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Modelului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lui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Bohr al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atomului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,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energia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electronului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depinde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de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orbita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pe care se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afla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.</a:t>
            </a:r>
          </a:p>
          <a:p>
            <a:pPr marL="0" marR="0" lvl="0" indent="0" algn="just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72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Calibri" pitchFamily="18"/>
              <a:ea typeface="Microsoft YaHei" pitchFamily="2"/>
              <a:cs typeface="Microsoft YaHei" pitchFamily="2"/>
            </a:endParaRPr>
          </a:p>
          <a:p>
            <a:pPr marL="0" marR="0" lvl="0" indent="0" algn="just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72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		In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partea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dreapta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puteti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observa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reprezentarea</a:t>
            </a:r>
            <a:r>
              <a:rPr lang="en-US" sz="24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Modelului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lui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Bohr.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CEA31EA-1386-405B-AD00-2CF9B5DD853C}"/>
              </a:ext>
            </a:extLst>
          </p:cNvPr>
          <p:cNvGrpSpPr/>
          <p:nvPr/>
        </p:nvGrpSpPr>
        <p:grpSpPr>
          <a:xfrm>
            <a:off x="5434028" y="3010893"/>
            <a:ext cx="2933642" cy="2933642"/>
            <a:chOff x="5434028" y="3010893"/>
            <a:chExt cx="2933642" cy="293364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EBD3ED6-29A0-47B1-A369-A389746FC9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 rot="1979386">
              <a:off x="5434028" y="3010893"/>
              <a:ext cx="2933642" cy="2933642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9DFF94A0-3A58-4B13-81D2-43E00D0B35D0}"/>
                </a:ext>
              </a:extLst>
            </p:cNvPr>
            <p:cNvSpPr/>
            <p:nvPr/>
          </p:nvSpPr>
          <p:spPr>
            <a:xfrm rot="1979386">
              <a:off x="6552831" y="4126274"/>
              <a:ext cx="676079" cy="67607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30 1 2"/>
                <a:gd name="f34" fmla="*/ f31 1 2"/>
                <a:gd name="f35" fmla="*/ f32 1 f7"/>
                <a:gd name="f36" fmla="+- f11 f33 0"/>
                <a:gd name="f37" fmla="+- f11 f34 0"/>
                <a:gd name="f38" fmla="+- f35 0 f1"/>
                <a:gd name="f39" fmla="*/ f34 f22 1"/>
                <a:gd name="f40" fmla="*/ f33 f22 1"/>
                <a:gd name="f41" fmla="cos 1 f38"/>
                <a:gd name="f42" fmla="sin 1 f38"/>
                <a:gd name="f43" fmla="*/ f36 f22 1"/>
                <a:gd name="f44" fmla="+- 0 0 f41"/>
                <a:gd name="f45" fmla="+- 0 0 f42"/>
                <a:gd name="f46" fmla="+- 0 0 f44"/>
                <a:gd name="f47" fmla="+- 0 0 f45"/>
                <a:gd name="f48" fmla="*/ f46 f34 1"/>
                <a:gd name="f49" fmla="*/ f47 f33 1"/>
                <a:gd name="f50" fmla="+- f37 0 f48"/>
                <a:gd name="f51" fmla="+- f37 f48 0"/>
                <a:gd name="f52" fmla="+- f36 0 f49"/>
                <a:gd name="f53" fmla="+- f36 f49 0"/>
                <a:gd name="f54" fmla="*/ f50 f22 1"/>
                <a:gd name="f55" fmla="*/ f52 f22 1"/>
                <a:gd name="f56" fmla="*/ f51 f22 1"/>
                <a:gd name="f57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5" r="f56" b="f57"/>
              <a:pathLst>
                <a:path>
                  <a:moveTo>
                    <a:pt x="f29" y="f43"/>
                  </a:moveTo>
                  <a:arcTo wR="f39" hR="f40" stAng="f0" swAng="f1"/>
                  <a:arcTo wR="f39" hR="f40" stAng="f2" swAng="f1"/>
                  <a:arcTo wR="f39" hR="f40" stAng="f6" swAng="f1"/>
                  <a:arcTo wR="f39" hR="f40" stAng="f1" swAng="f1"/>
                  <a:close/>
                </a:path>
              </a:pathLst>
            </a:custGeom>
            <a:solidFill>
              <a:srgbClr val="330099"/>
            </a:solidFill>
            <a:ln w="0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</p:grpSp>
      <p:sp>
        <p:nvSpPr>
          <p:cNvPr id="6" name="Straight Connector 5">
            <a:extLst>
              <a:ext uri="{FF2B5EF4-FFF2-40B4-BE49-F238E27FC236}">
                <a16:creationId xmlns:a16="http://schemas.microsoft.com/office/drawing/2014/main" id="{DEC9FADF-F8D0-4AFF-8A12-14C05DD8F4ED}"/>
              </a:ext>
            </a:extLst>
          </p:cNvPr>
          <p:cNvSpPr/>
          <p:nvPr/>
        </p:nvSpPr>
        <p:spPr>
          <a:xfrm flipV="1">
            <a:off x="7644960" y="2011680"/>
            <a:ext cx="0" cy="240767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0" cap="flat">
            <a:solidFill>
              <a:srgbClr val="000000"/>
            </a:solidFill>
            <a:prstDash val="solid"/>
            <a:miter/>
          </a:ln>
        </p:spPr>
        <p:txBody>
          <a:bodyPr vert="horz" wrap="none" lIns="90004" tIns="44997" rIns="90004" bIns="44997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141A2946-1AA5-4076-A52F-907A715530F9}"/>
              </a:ext>
            </a:extLst>
          </p:cNvPr>
          <p:cNvSpPr/>
          <p:nvPr/>
        </p:nvSpPr>
        <p:spPr>
          <a:xfrm flipV="1">
            <a:off x="7356960" y="2011680"/>
            <a:ext cx="0" cy="140183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0" cap="flat">
            <a:solidFill>
              <a:srgbClr val="000000"/>
            </a:solidFill>
            <a:prstDash val="solid"/>
            <a:miter/>
          </a:ln>
        </p:spPr>
        <p:txBody>
          <a:bodyPr vert="horz" wrap="none" lIns="90004" tIns="44997" rIns="90004" bIns="44997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8" name="Straight Connector 7">
            <a:extLst>
              <a:ext uri="{FF2B5EF4-FFF2-40B4-BE49-F238E27FC236}">
                <a16:creationId xmlns:a16="http://schemas.microsoft.com/office/drawing/2014/main" id="{295A1D53-97EC-43AE-B072-67E26EE3640C}"/>
              </a:ext>
            </a:extLst>
          </p:cNvPr>
          <p:cNvSpPr/>
          <p:nvPr/>
        </p:nvSpPr>
        <p:spPr>
          <a:xfrm flipV="1">
            <a:off x="6974640" y="2011680"/>
            <a:ext cx="0" cy="100007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0" cap="flat">
            <a:solidFill>
              <a:srgbClr val="000000"/>
            </a:solidFill>
            <a:prstDash val="solid"/>
            <a:miter/>
          </a:ln>
        </p:spPr>
        <p:txBody>
          <a:bodyPr vert="horz" wrap="none" lIns="90004" tIns="44997" rIns="90004" bIns="44997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29BA8FE2-BFEC-4655-A2D8-10626FB6B042}"/>
              </a:ext>
            </a:extLst>
          </p:cNvPr>
          <p:cNvSpPr/>
          <p:nvPr/>
        </p:nvSpPr>
        <p:spPr>
          <a:xfrm>
            <a:off x="6176159" y="1280160"/>
            <a:ext cx="2327760" cy="64008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72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Electrons orbiting in different energy levels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7FF9E59-EF57-4E46-95F3-ECC50FCCBEA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346319"/>
            <a:ext cx="3452399" cy="380884"/>
          </a:xfrm>
        </p:spPr>
        <p:txBody>
          <a:bodyPr lIns="0" tIns="0" rIns="0" bIns="0" anchor="ctr"/>
          <a:lstStyle/>
          <a:p>
            <a:pPr lvl="0"/>
            <a:r>
              <a:rPr lang="en-US" sz="2400" b="1">
                <a:solidFill>
                  <a:srgbClr val="999999"/>
                </a:solidFill>
              </a:rPr>
              <a:t>IN QUEST OF THE ATOM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9E5ADB90-D1DE-4716-9A12-ADF86120125E}"/>
              </a:ext>
            </a:extLst>
          </p:cNvPr>
          <p:cNvSpPr/>
          <p:nvPr/>
        </p:nvSpPr>
        <p:spPr>
          <a:xfrm>
            <a:off x="647998" y="728639"/>
            <a:ext cx="4176000" cy="566928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just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72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		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Viitoarele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experimente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conduse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de Rutherford, au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aratat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in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anul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1917 ca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nucleul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unui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atom se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poate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divide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si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este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constituit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din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doua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tipuri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de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particule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:</a:t>
            </a:r>
          </a:p>
          <a:p>
            <a:pPr marL="0" marR="0" lvl="0" indent="0" algn="just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72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-</a:t>
            </a:r>
            <a:r>
              <a:rPr lang="en-US" sz="24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neutroni</a:t>
            </a:r>
            <a:r>
              <a:rPr lang="en-US" sz="24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;</a:t>
            </a:r>
          </a:p>
          <a:p>
            <a:pPr marL="0" marR="0" lvl="0" indent="0" algn="just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72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-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protoni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;</a:t>
            </a:r>
          </a:p>
          <a:p>
            <a:pPr marL="0" marR="0" lvl="0" indent="0" algn="just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72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Calibri" pitchFamily="18"/>
              <a:ea typeface="Microsoft YaHei" pitchFamily="2"/>
              <a:cs typeface="Microsoft YaHei" pitchFamily="2"/>
            </a:endParaRPr>
          </a:p>
          <a:p>
            <a:pPr lvl="0" algn="just">
              <a:lnSpc>
                <a:spcPct val="102000"/>
              </a:lnSpc>
              <a:spcAft>
                <a:spcPts val="72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		</a:t>
            </a:r>
            <a:r>
              <a:rPr lang="en-US" sz="24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Puteti</a:t>
            </a:r>
            <a:r>
              <a:rPr lang="en-US" sz="24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observa</a:t>
            </a:r>
            <a:r>
              <a:rPr lang="en-US" sz="24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 in </a:t>
            </a:r>
            <a:r>
              <a:rPr lang="en-US" sz="24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partea</a:t>
            </a:r>
            <a:r>
              <a:rPr lang="en-US" sz="24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reprezentarea</a:t>
            </a:r>
            <a:r>
              <a:rPr lang="en-US" sz="24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protonilor</a:t>
            </a:r>
            <a:r>
              <a:rPr lang="en-US" sz="24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si</a:t>
            </a:r>
            <a:r>
              <a:rPr lang="en-US" sz="24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neutronilor</a:t>
            </a:r>
            <a:r>
              <a:rPr lang="en-US" sz="24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unui</a:t>
            </a:r>
            <a:r>
              <a:rPr lang="en-US" sz="24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nucleu</a:t>
            </a:r>
            <a:r>
              <a:rPr lang="en-US" sz="24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.</a:t>
            </a:r>
          </a:p>
          <a:p>
            <a:pPr lvl="0" algn="just">
              <a:lnSpc>
                <a:spcPct val="102000"/>
              </a:lnSpc>
              <a:spcAft>
                <a:spcPts val="72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		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Culorile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sunt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doar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indicative, nu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reale</a:t>
            </a:r>
            <a:r>
              <a:rPr lang="en-US" sz="24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.</a:t>
            </a: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Microsoft YaHei" pitchFamily="2"/>
            </a:endParaRPr>
          </a:p>
          <a:p>
            <a:pPr marL="0" marR="0" lvl="0" indent="0" algn="just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72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Calibri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939203-5676-49BE-9494-95AACECEE51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319357" y="3650037"/>
            <a:ext cx="2933642" cy="2933642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4C12E34-7573-4638-ABC1-E8BE79A774B8}"/>
              </a:ext>
            </a:extLst>
          </p:cNvPr>
          <p:cNvGrpSpPr/>
          <p:nvPr/>
        </p:nvGrpSpPr>
        <p:grpSpPr>
          <a:xfrm>
            <a:off x="5299423" y="270854"/>
            <a:ext cx="2933642" cy="2933642"/>
            <a:chOff x="5299423" y="270854"/>
            <a:chExt cx="2933642" cy="293364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FF47CB5-C334-43F5-9E92-02C1A0E040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 rot="9591">
              <a:off x="5299423" y="270854"/>
              <a:ext cx="2933642" cy="2933642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2979CD57-F94B-4AB2-9983-DCA4524F8073}"/>
                </a:ext>
              </a:extLst>
            </p:cNvPr>
            <p:cNvSpPr/>
            <p:nvPr/>
          </p:nvSpPr>
          <p:spPr>
            <a:xfrm rot="9591">
              <a:off x="6418933" y="1387657"/>
              <a:ext cx="676079" cy="67607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30 1 2"/>
                <a:gd name="f34" fmla="*/ f31 1 2"/>
                <a:gd name="f35" fmla="*/ f32 1 f7"/>
                <a:gd name="f36" fmla="+- f11 f33 0"/>
                <a:gd name="f37" fmla="+- f11 f34 0"/>
                <a:gd name="f38" fmla="+- f35 0 f1"/>
                <a:gd name="f39" fmla="*/ f34 f22 1"/>
                <a:gd name="f40" fmla="*/ f33 f22 1"/>
                <a:gd name="f41" fmla="cos 1 f38"/>
                <a:gd name="f42" fmla="sin 1 f38"/>
                <a:gd name="f43" fmla="*/ f36 f22 1"/>
                <a:gd name="f44" fmla="+- 0 0 f41"/>
                <a:gd name="f45" fmla="+- 0 0 f42"/>
                <a:gd name="f46" fmla="+- 0 0 f44"/>
                <a:gd name="f47" fmla="+- 0 0 f45"/>
                <a:gd name="f48" fmla="*/ f46 f34 1"/>
                <a:gd name="f49" fmla="*/ f47 f33 1"/>
                <a:gd name="f50" fmla="+- f37 0 f48"/>
                <a:gd name="f51" fmla="+- f37 f48 0"/>
                <a:gd name="f52" fmla="+- f36 0 f49"/>
                <a:gd name="f53" fmla="+- f36 f49 0"/>
                <a:gd name="f54" fmla="*/ f50 f22 1"/>
                <a:gd name="f55" fmla="*/ f52 f22 1"/>
                <a:gd name="f56" fmla="*/ f51 f22 1"/>
                <a:gd name="f57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5" r="f56" b="f57"/>
              <a:pathLst>
                <a:path>
                  <a:moveTo>
                    <a:pt x="f29" y="f43"/>
                  </a:moveTo>
                  <a:arcTo wR="f39" hR="f40" stAng="f0" swAng="f1"/>
                  <a:arcTo wR="f39" hR="f40" stAng="f2" swAng="f1"/>
                  <a:arcTo wR="f39" hR="f40" stAng="f6" swAng="f1"/>
                  <a:arcTo wR="f39" hR="f40" stAng="f1" swAng="f1"/>
                  <a:close/>
                </a:path>
              </a:pathLst>
            </a:custGeom>
            <a:solidFill>
              <a:srgbClr val="330099"/>
            </a:solidFill>
            <a:ln w="0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</p:grp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252D70A8-D9D6-4023-8910-F2E21B8CB064}"/>
              </a:ext>
            </a:extLst>
          </p:cNvPr>
          <p:cNvSpPr/>
          <p:nvPr/>
        </p:nvSpPr>
        <p:spPr>
          <a:xfrm>
            <a:off x="6782397" y="2321999"/>
            <a:ext cx="0" cy="2286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01241" cap="flat">
            <a:solidFill>
              <a:srgbClr val="009900"/>
            </a:solidFill>
            <a:prstDash val="solid"/>
            <a:miter/>
            <a:tailEnd type="arrow"/>
          </a:ln>
        </p:spPr>
        <p:txBody>
          <a:bodyPr vert="horz" wrap="none" lIns="188997" tIns="143999" rIns="188997" bIns="143999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C15E9D5-D4F5-43D7-AE1E-8B395217C2C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346319"/>
            <a:ext cx="3452399" cy="380884"/>
          </a:xfrm>
        </p:spPr>
        <p:txBody>
          <a:bodyPr lIns="0" tIns="0" rIns="0" bIns="0" anchor="ctr"/>
          <a:lstStyle/>
          <a:p>
            <a:pPr lvl="0"/>
            <a:r>
              <a:rPr lang="en-US" sz="2400" b="1">
                <a:solidFill>
                  <a:srgbClr val="999999"/>
                </a:solidFill>
              </a:rPr>
              <a:t>IN QUEST OF THE ATOM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DADE73EC-3072-441F-92EB-82ABF174ABE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>
              <a:gd name="f1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5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CC99"/>
          </a:solidFill>
          <a:ln w="9363" cap="flat">
            <a:solidFill>
              <a:srgbClr val="808080"/>
            </a:solidFill>
            <a:prstDash val="solid"/>
            <a:round/>
          </a:ln>
        </p:spPr>
        <p:txBody>
          <a:bodyPr vert="horz" wrap="none" lIns="90004" tIns="46798" rIns="90004" bIns="46798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C813268D-8C78-4D54-B929-441483E6B7B5}"/>
              </a:ext>
            </a:extLst>
          </p:cNvPr>
          <p:cNvSpPr/>
          <p:nvPr/>
        </p:nvSpPr>
        <p:spPr>
          <a:xfrm>
            <a:off x="4142191" y="1288446"/>
            <a:ext cx="4525923" cy="511199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just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		Sa </a:t>
            </a:r>
            <a:r>
              <a:rPr lang="en-US" sz="28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luam</a:t>
            </a: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de </a:t>
            </a:r>
            <a:r>
              <a:rPr lang="en-US" sz="28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exemplu</a:t>
            </a: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28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structura</a:t>
            </a: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28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atomica</a:t>
            </a: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a </a:t>
            </a:r>
            <a:r>
              <a:rPr lang="en-US" sz="28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modelului</a:t>
            </a: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28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lui</a:t>
            </a: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Bohr:</a:t>
            </a:r>
          </a:p>
          <a:p>
            <a:pPr marL="0" marR="0" lvl="0" indent="0" algn="just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Calibri" pitchFamily="18"/>
                <a:ea typeface="Microsoft YaHei" pitchFamily="2"/>
                <a:cs typeface="Microsoft YaHei" pitchFamily="2"/>
              </a:rPr>
              <a:t>Neutronii</a:t>
            </a:r>
            <a:r>
              <a:rPr lang="en-US" sz="28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si</a:t>
            </a:r>
            <a:endParaRPr lang="en-US" sz="2800" dirty="0">
              <a:solidFill>
                <a:srgbClr val="000000"/>
              </a:solidFill>
              <a:latin typeface="Calibri" pitchFamily="18"/>
              <a:ea typeface="Microsoft YaHei" pitchFamily="2"/>
              <a:cs typeface="Microsoft YaHei" pitchFamily="2"/>
            </a:endParaRPr>
          </a:p>
          <a:p>
            <a:pPr marL="0" marR="0" lvl="0" indent="0" algn="just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Calibri" pitchFamily="18"/>
                <a:ea typeface="Microsoft YaHei" pitchFamily="2"/>
                <a:cs typeface="Microsoft YaHei" pitchFamily="2"/>
              </a:rPr>
              <a:t>Protonii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constituie</a:t>
            </a:r>
            <a:r>
              <a:rPr lang="en-US" sz="28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nucleul</a:t>
            </a:r>
            <a:r>
              <a:rPr lang="en-US" sz="28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 (</a:t>
            </a:r>
            <a:r>
              <a:rPr lang="en-US" sz="28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miezul</a:t>
            </a:r>
            <a:r>
              <a:rPr lang="en-US" sz="28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) </a:t>
            </a:r>
            <a:r>
              <a:rPr lang="en-US" sz="28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fiecarui</a:t>
            </a:r>
            <a:r>
              <a:rPr lang="en-US" sz="28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 atom, in </a:t>
            </a:r>
            <a:r>
              <a:rPr lang="en-US" sz="28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timp</a:t>
            </a:r>
            <a:r>
              <a:rPr lang="en-US" sz="28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ce</a:t>
            </a:r>
            <a:r>
              <a:rPr lang="en-US" sz="28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itchFamily="18"/>
                <a:ea typeface="Microsoft YaHei" pitchFamily="2"/>
                <a:cs typeface="Microsoft YaHei" pitchFamily="2"/>
              </a:rPr>
              <a:t>electronii</a:t>
            </a:r>
            <a:r>
              <a:rPr lang="en-US" sz="28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ce</a:t>
            </a:r>
            <a:r>
              <a:rPr lang="en-US" sz="28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 sunt de 1.800 de </a:t>
            </a:r>
            <a:r>
              <a:rPr lang="en-US" sz="28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ori</a:t>
            </a:r>
            <a:r>
              <a:rPr lang="en-US" sz="28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mai</a:t>
            </a:r>
            <a:r>
              <a:rPr lang="en-US" sz="28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mici</a:t>
            </a:r>
            <a:r>
              <a:rPr lang="en-US" sz="28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decat</a:t>
            </a:r>
            <a:r>
              <a:rPr lang="en-US" sz="28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acestia</a:t>
            </a:r>
            <a:r>
              <a:rPr lang="en-US" sz="28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orbiteaza</a:t>
            </a:r>
            <a:r>
              <a:rPr lang="en-US" sz="28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nucleul</a:t>
            </a:r>
            <a:r>
              <a:rPr lang="en-US" sz="28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 in </a:t>
            </a:r>
            <a:r>
              <a:rPr lang="en-US" sz="28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orbite</a:t>
            </a:r>
            <a:r>
              <a:rPr lang="en-US" sz="28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 de </a:t>
            </a:r>
            <a:r>
              <a:rPr lang="en-US" sz="28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diferite</a:t>
            </a:r>
            <a:r>
              <a:rPr lang="en-US" sz="28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nivele</a:t>
            </a:r>
            <a:r>
              <a:rPr lang="en-US" sz="28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energetice</a:t>
            </a:r>
            <a:r>
              <a:rPr lang="en-US" sz="28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.</a:t>
            </a:r>
            <a:endParaRPr lang="en-US" sz="2800" b="0" i="0" u="none" strike="noStrike" kern="1200" cap="none" spc="0" baseline="0" dirty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Microsoft YaHei" pitchFamily="2"/>
            </a:endParaRPr>
          </a:p>
          <a:p>
            <a:pPr marL="0" marR="0" lvl="0" indent="0" algn="just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dirty="0">
              <a:solidFill>
                <a:srgbClr val="000000"/>
              </a:solidFill>
              <a:latin typeface="Calibri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4A7167-B910-459D-9208-B4F746AD359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31642" y="4464000"/>
            <a:ext cx="2160718" cy="216071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FA28EF-C0AA-4AF6-A12C-D176EF9EF27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84355" y="1459080"/>
            <a:ext cx="2933642" cy="293364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traight Connector 5">
            <a:extLst>
              <a:ext uri="{FF2B5EF4-FFF2-40B4-BE49-F238E27FC236}">
                <a16:creationId xmlns:a16="http://schemas.microsoft.com/office/drawing/2014/main" id="{EA13B7A1-803E-407C-850B-23E65A88EBFB}"/>
              </a:ext>
            </a:extLst>
          </p:cNvPr>
          <p:cNvSpPr/>
          <p:nvPr/>
        </p:nvSpPr>
        <p:spPr>
          <a:xfrm>
            <a:off x="2448004" y="4032357"/>
            <a:ext cx="1574642" cy="7207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363" cap="flat">
            <a:solidFill>
              <a:srgbClr val="111111"/>
            </a:solidFill>
            <a:prstDash val="solid"/>
            <a:round/>
          </a:ln>
        </p:spPr>
        <p:txBody>
          <a:bodyPr vert="horz" wrap="square" lIns="90004" tIns="46798" rIns="90004" bIns="46798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F58579A4-DE74-47F6-A011-048E05943769}"/>
              </a:ext>
            </a:extLst>
          </p:cNvPr>
          <p:cNvSpPr/>
          <p:nvPr/>
        </p:nvSpPr>
        <p:spPr>
          <a:xfrm flipH="1" flipV="1">
            <a:off x="2441164" y="2916359"/>
            <a:ext cx="1582917" cy="3960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363" cap="flat">
            <a:solidFill>
              <a:srgbClr val="111111"/>
            </a:solidFill>
            <a:prstDash val="solid"/>
            <a:round/>
          </a:ln>
        </p:spPr>
        <p:txBody>
          <a:bodyPr vert="horz" wrap="square" lIns="90004" tIns="46798" rIns="90004" bIns="46798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8" name="Straight Connector 7">
            <a:extLst>
              <a:ext uri="{FF2B5EF4-FFF2-40B4-BE49-F238E27FC236}">
                <a16:creationId xmlns:a16="http://schemas.microsoft.com/office/drawing/2014/main" id="{BD0744E8-7EC0-4567-8279-800DCA39F83F}"/>
              </a:ext>
            </a:extLst>
          </p:cNvPr>
          <p:cNvSpPr/>
          <p:nvPr/>
        </p:nvSpPr>
        <p:spPr>
          <a:xfrm>
            <a:off x="2193837" y="3200400"/>
            <a:ext cx="1828800" cy="18252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363" cap="flat">
            <a:solidFill>
              <a:srgbClr val="111111"/>
            </a:solidFill>
            <a:prstDash val="solid"/>
            <a:round/>
          </a:ln>
        </p:spPr>
        <p:txBody>
          <a:bodyPr vert="horz" wrap="square" lIns="90004" tIns="46798" rIns="90004" bIns="46798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B9576225-2D54-4254-BD56-F68D6CFA5BDC}"/>
              </a:ext>
            </a:extLst>
          </p:cNvPr>
          <p:cNvSpPr/>
          <p:nvPr/>
        </p:nvSpPr>
        <p:spPr>
          <a:xfrm>
            <a:off x="-287277" y="613077"/>
            <a:ext cx="5148355" cy="647642"/>
          </a:xfrm>
          <a:custGeom>
            <a:avLst>
              <a:gd name="f10" fmla="val 52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52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666666"/>
          </a:solidFill>
          <a:ln cap="flat">
            <a:noFill/>
            <a:prstDash val="solid"/>
          </a:ln>
        </p:spPr>
        <p:txBody>
          <a:bodyPr vert="horz" wrap="none" lIns="90004" tIns="46798" rIns="90004" bIns="46798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BB1B2F1D-4BBF-4DBC-BC0E-EA1BB140829D}"/>
              </a:ext>
            </a:extLst>
          </p:cNvPr>
          <p:cNvSpPr/>
          <p:nvPr/>
        </p:nvSpPr>
        <p:spPr>
          <a:xfrm>
            <a:off x="-431642" y="539998"/>
            <a:ext cx="5214603" cy="647642"/>
          </a:xfrm>
          <a:custGeom>
            <a:avLst>
              <a:gd name="f10" fmla="val 52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52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420E"/>
          </a:solidFill>
          <a:ln cap="flat">
            <a:noFill/>
            <a:prstDash val="solid"/>
          </a:ln>
        </p:spPr>
        <p:txBody>
          <a:bodyPr vert="horz" wrap="none" lIns="90004" tIns="46798" rIns="90004" bIns="46798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E4C9C118-22F9-4663-96F4-4936EF2DCDB4}"/>
              </a:ext>
            </a:extLst>
          </p:cNvPr>
          <p:cNvSpPr/>
          <p:nvPr/>
        </p:nvSpPr>
        <p:spPr>
          <a:xfrm>
            <a:off x="471601" y="457556"/>
            <a:ext cx="4281476" cy="80316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000" b="1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STRUCTURA ATOMULUI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DD549A33-70B8-4548-8AC4-C906BB58FC6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>
              <a:gd name="f1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5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CC99"/>
          </a:solidFill>
          <a:ln w="9363" cap="flat">
            <a:solidFill>
              <a:srgbClr val="808080"/>
            </a:solidFill>
            <a:prstDash val="solid"/>
            <a:round/>
          </a:ln>
        </p:spPr>
        <p:txBody>
          <a:bodyPr vert="horz" wrap="none" lIns="90004" tIns="46798" rIns="90004" bIns="46798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02B505-ACC4-4527-98E4-B33C5C09B17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239989">
            <a:off x="4386953" y="-1963374"/>
            <a:ext cx="6900839" cy="691200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4852C5E4-E2E8-4915-A4E5-31D3987F6681}"/>
              </a:ext>
            </a:extLst>
          </p:cNvPr>
          <p:cNvSpPr/>
          <p:nvPr/>
        </p:nvSpPr>
        <p:spPr>
          <a:xfrm>
            <a:off x="4112276" y="1155600"/>
            <a:ext cx="4388763" cy="515375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just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3000" b="1" i="0" u="none" strike="noStrike" kern="1200" cap="none" spc="0" baseline="0" dirty="0">
                <a:solidFill>
                  <a:srgbClr val="6666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Pr</a:t>
            </a:r>
            <a:r>
              <a:rPr lang="en-US" sz="3000" b="1" i="0" u="none" strike="noStrike" kern="1200" cap="none" spc="0" baseline="0" dirty="0" err="1">
                <a:solidFill>
                  <a:srgbClr val="6666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otonii</a:t>
            </a:r>
            <a:r>
              <a:rPr lang="el-GR" sz="3000" b="1" i="0" u="none" strike="noStrike" kern="1200" cap="none" spc="0" baseline="0" dirty="0">
                <a:solidFill>
                  <a:srgbClr val="6666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3000" b="1" i="0" u="none" strike="noStrike" kern="1200" cap="none" spc="0" baseline="0" dirty="0" err="1"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si</a:t>
            </a:r>
            <a:r>
              <a:rPr lang="el-GR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3000" b="1" i="0" u="none" strike="noStrike" kern="1200" cap="none" spc="0" baseline="0" dirty="0" err="1">
                <a:solidFill>
                  <a:srgbClr val="FF420E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electronii</a:t>
            </a:r>
            <a:r>
              <a:rPr lang="el-GR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sunt</a:t>
            </a:r>
            <a:r>
              <a:rPr lang="el-GR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3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purtatori</a:t>
            </a:r>
            <a:r>
              <a:rPr lang="en-US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de </a:t>
            </a:r>
            <a:r>
              <a:rPr lang="en-US" sz="3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sarcina</a:t>
            </a:r>
            <a:r>
              <a:rPr lang="en-US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3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electrica</a:t>
            </a:r>
            <a:r>
              <a:rPr lang="en-US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3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opusa</a:t>
            </a:r>
            <a:r>
              <a:rPr lang="en-US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– </a:t>
            </a:r>
            <a:r>
              <a:rPr lang="en-US" sz="3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notati</a:t>
            </a:r>
            <a:r>
              <a:rPr lang="en-US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cu </a:t>
            </a:r>
            <a:r>
              <a:rPr lang="en-US" sz="3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incarcatura</a:t>
            </a:r>
            <a:r>
              <a:rPr lang="en-US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“</a:t>
            </a:r>
            <a:r>
              <a:rPr lang="en-US" sz="3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pozitiva</a:t>
            </a:r>
            <a:r>
              <a:rPr lang="en-US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” </a:t>
            </a:r>
            <a:r>
              <a:rPr lang="en-US" sz="3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si</a:t>
            </a:r>
            <a:r>
              <a:rPr lang="en-US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“</a:t>
            </a:r>
            <a:r>
              <a:rPr lang="en-US" sz="3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negativa</a:t>
            </a:r>
            <a:r>
              <a:rPr lang="en-US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” </a:t>
            </a:r>
            <a:r>
              <a:rPr lang="en-US" sz="3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respectiv</a:t>
            </a:r>
            <a:r>
              <a:rPr lang="en-US" sz="30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. 			</a:t>
            </a:r>
            <a:r>
              <a:rPr lang="en-US" sz="30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Electronii</a:t>
            </a:r>
            <a:r>
              <a:rPr lang="en-US" sz="30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 de </a:t>
            </a:r>
            <a:r>
              <a:rPr lang="en-US" sz="30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semn</a:t>
            </a:r>
            <a:r>
              <a:rPr lang="en-US" sz="30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contrar</a:t>
            </a:r>
            <a:r>
              <a:rPr lang="en-US" sz="30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 se </a:t>
            </a:r>
            <a:r>
              <a:rPr lang="en-US" sz="30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atrag</a:t>
            </a:r>
            <a:r>
              <a:rPr lang="en-US" sz="30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cei</a:t>
            </a:r>
            <a:r>
              <a:rPr lang="en-US" sz="30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 de </a:t>
            </a:r>
            <a:r>
              <a:rPr lang="en-US" sz="30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semn</a:t>
            </a:r>
            <a:r>
              <a:rPr lang="en-US" sz="30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asemanator</a:t>
            </a:r>
            <a:r>
              <a:rPr lang="en-US" sz="30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 se </a:t>
            </a:r>
            <a:r>
              <a:rPr lang="en-US" sz="30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resping</a:t>
            </a:r>
            <a:r>
              <a:rPr lang="en-US" sz="30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.</a:t>
            </a:r>
            <a:endParaRPr lang="en-US" sz="3000" b="0" i="0" u="none" strike="noStrike" kern="1200" cap="none" spc="0" baseline="0" dirty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Microsoft YaHei" pitchFamily="2"/>
            </a:endParaRPr>
          </a:p>
          <a:p>
            <a:pPr marL="0" marR="0" lvl="0" indent="0" algn="l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3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Aceste</a:t>
            </a:r>
            <a:r>
              <a:rPr lang="en-US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forte se </a:t>
            </a:r>
            <a:r>
              <a:rPr lang="en-US" sz="3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numesc</a:t>
            </a:r>
            <a:r>
              <a:rPr lang="en-US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3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atractie</a:t>
            </a:r>
            <a:r>
              <a:rPr lang="en-US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3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electrica</a:t>
            </a:r>
            <a:r>
              <a:rPr lang="en-US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3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si</a:t>
            </a:r>
            <a:r>
              <a:rPr lang="en-US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3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respingere</a:t>
            </a:r>
            <a:r>
              <a:rPr lang="en-US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3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electrica</a:t>
            </a:r>
            <a:r>
              <a:rPr lang="en-US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.</a:t>
            </a:r>
            <a:endParaRPr lang="el-GR" sz="3000" b="0" i="0" u="none" strike="noStrike" kern="1200" cap="none" spc="0" baseline="0" dirty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76CD7F-E753-4A8B-8634-507EBD46246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23276" y="1871639"/>
            <a:ext cx="3443401" cy="321768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0CD58A7-AB78-4E0C-B427-F7054754B66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346319"/>
            <a:ext cx="4663440" cy="380884"/>
          </a:xfrm>
        </p:spPr>
        <p:txBody>
          <a:bodyPr lIns="0" tIns="0" rIns="0" bIns="0" anchor="ctr"/>
          <a:lstStyle/>
          <a:p>
            <a:pPr lvl="0"/>
            <a:r>
              <a:rPr lang="en-US" sz="2400" b="1" dirty="0">
                <a:solidFill>
                  <a:srgbClr val="999999"/>
                </a:solidFill>
              </a:rPr>
              <a:t>STRUCTURA ATOMULUI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29EB9090-3833-40DE-88BB-8A3CE09D33E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>
              <a:gd name="f1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5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CC99"/>
          </a:solidFill>
          <a:ln w="9363" cap="flat">
            <a:solidFill>
              <a:srgbClr val="808080"/>
            </a:solidFill>
            <a:prstDash val="solid"/>
            <a:round/>
          </a:ln>
        </p:spPr>
        <p:txBody>
          <a:bodyPr vert="horz" wrap="none" lIns="90004" tIns="46798" rIns="90004" bIns="46798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2B89E4-3BF5-43AF-B598-300BD37E238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239989">
            <a:off x="4386953" y="-1963374"/>
            <a:ext cx="6900839" cy="691200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6A5D8FFC-E7EF-49AA-8349-5F1972E9D4B4}"/>
              </a:ext>
            </a:extLst>
          </p:cNvPr>
          <p:cNvSpPr/>
          <p:nvPr/>
        </p:nvSpPr>
        <p:spPr>
          <a:xfrm>
            <a:off x="2834640" y="1097280"/>
            <a:ext cx="5806083" cy="512064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just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		</a:t>
            </a:r>
            <a:r>
              <a:rPr lang="en-US" sz="28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Astfel</a:t>
            </a:r>
            <a:r>
              <a:rPr lang="en-US" sz="28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electronii</a:t>
            </a:r>
            <a:r>
              <a:rPr lang="en-US" sz="28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 sunt </a:t>
            </a:r>
            <a:r>
              <a:rPr lang="en-US" sz="28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atrasi</a:t>
            </a:r>
            <a:r>
              <a:rPr lang="en-US" sz="28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 de </a:t>
            </a:r>
            <a:r>
              <a:rPr lang="en-US" sz="28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nucleu</a:t>
            </a:r>
            <a:r>
              <a:rPr lang="en-US" sz="28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deoarece</a:t>
            </a:r>
            <a:r>
              <a:rPr lang="en-US" sz="28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acestia</a:t>
            </a:r>
            <a:r>
              <a:rPr lang="en-US" sz="28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 sunt </a:t>
            </a:r>
            <a:r>
              <a:rPr lang="en-US" sz="28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atrasi</a:t>
            </a:r>
            <a:r>
              <a:rPr lang="en-US" sz="28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 electric de </a:t>
            </a:r>
            <a:r>
              <a:rPr lang="en-US" sz="28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catre</a:t>
            </a:r>
            <a:r>
              <a:rPr lang="en-US" sz="28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protoni</a:t>
            </a:r>
            <a:r>
              <a:rPr lang="en-US" sz="28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.</a:t>
            </a:r>
          </a:p>
          <a:p>
            <a:pPr marL="0" marR="0" lvl="0" indent="0" algn="just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		Cu cat </a:t>
            </a:r>
            <a:r>
              <a:rPr lang="en-US" sz="28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electronii</a:t>
            </a: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au o </a:t>
            </a:r>
            <a:r>
              <a:rPr lang="en-US" sz="28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energie</a:t>
            </a: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28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mai</a:t>
            </a: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mare cu </a:t>
            </a:r>
            <a:r>
              <a:rPr lang="en-US" sz="28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atat</a:t>
            </a:r>
            <a:r>
              <a:rPr lang="en-US" sz="28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acestia</a:t>
            </a:r>
            <a:r>
              <a:rPr lang="en-US" sz="28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 se </a:t>
            </a:r>
            <a:r>
              <a:rPr lang="en-US" sz="28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afla</a:t>
            </a:r>
            <a:r>
              <a:rPr lang="en-US" sz="28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 la o </a:t>
            </a:r>
            <a:r>
              <a:rPr lang="en-US" sz="28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distanta</a:t>
            </a:r>
            <a:r>
              <a:rPr lang="en-US" sz="28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mai</a:t>
            </a:r>
            <a:r>
              <a:rPr lang="en-US" sz="28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 mare de </a:t>
            </a:r>
            <a:r>
              <a:rPr lang="en-US" sz="28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nucleu</a:t>
            </a:r>
            <a:r>
              <a:rPr lang="en-US" sz="28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Acestia</a:t>
            </a:r>
            <a:r>
              <a:rPr lang="en-US" sz="28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 pot </a:t>
            </a:r>
            <a:r>
              <a:rPr lang="en-US" sz="28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ocupa</a:t>
            </a:r>
            <a:r>
              <a:rPr lang="en-US" sz="28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doar</a:t>
            </a:r>
            <a:r>
              <a:rPr lang="en-US" sz="28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anumite</a:t>
            </a:r>
            <a:r>
              <a:rPr lang="en-US" sz="28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orbite</a:t>
            </a:r>
            <a:r>
              <a:rPr lang="en-US" sz="28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 cu un </a:t>
            </a:r>
            <a:r>
              <a:rPr lang="en-US" sz="28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anumita</a:t>
            </a:r>
            <a:r>
              <a:rPr lang="en-US" sz="28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energie</a:t>
            </a:r>
            <a:r>
              <a:rPr lang="en-US" sz="28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.</a:t>
            </a:r>
          </a:p>
          <a:p>
            <a:pPr marL="0" marR="0" lvl="0" indent="0" algn="just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		</a:t>
            </a:r>
            <a:r>
              <a:rPr lang="en-US" sz="28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Respingerea</a:t>
            </a: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28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electrica</a:t>
            </a: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28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intre</a:t>
            </a: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28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electroni</a:t>
            </a: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28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deterioreaza</a:t>
            </a: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28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numarul</a:t>
            </a: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de </a:t>
            </a:r>
            <a:r>
              <a:rPr lang="en-US" sz="28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electroni</a:t>
            </a:r>
            <a:r>
              <a:rPr lang="en-US" sz="28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 per </a:t>
            </a:r>
            <a:r>
              <a:rPr lang="en-US" sz="28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orbita</a:t>
            </a:r>
            <a:r>
              <a:rPr lang="en-US" sz="28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.</a:t>
            </a:r>
            <a:endParaRPr lang="en-US" sz="2800" b="0" i="0" u="none" strike="noStrike" kern="1200" cap="none" spc="0" baseline="0" dirty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E4AA13-9F4C-41C6-A53E-D4C69E2E12C5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-1465920" y="1646276"/>
            <a:ext cx="4062240" cy="406188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Title 5">
            <a:extLst>
              <a:ext uri="{FF2B5EF4-FFF2-40B4-BE49-F238E27FC236}">
                <a16:creationId xmlns:a16="http://schemas.microsoft.com/office/drawing/2014/main" id="{52FFBE8A-B60D-4AE1-9056-9B014EFB2753}"/>
              </a:ext>
            </a:extLst>
          </p:cNvPr>
          <p:cNvSpPr txBox="1">
            <a:spLocks/>
          </p:cNvSpPr>
          <p:nvPr/>
        </p:nvSpPr>
        <p:spPr>
          <a:xfrm>
            <a:off x="457200" y="346319"/>
            <a:ext cx="4663440" cy="38088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</a:defRPr>
            </a:lvl1pPr>
          </a:lstStyle>
          <a:p>
            <a:r>
              <a:rPr lang="en-US" sz="2400" b="1">
                <a:solidFill>
                  <a:srgbClr val="999999"/>
                </a:solidFill>
              </a:rPr>
              <a:t>STRUCTURA ATOMULUI</a:t>
            </a:r>
            <a:endParaRPr lang="en-US" sz="2400" b="1" dirty="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18DA1B56-C529-4006-8EA5-60F4A809358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>
              <a:gd name="f1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5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CC99"/>
          </a:solidFill>
          <a:ln w="9363" cap="flat">
            <a:solidFill>
              <a:srgbClr val="808080"/>
            </a:solidFill>
            <a:prstDash val="solid"/>
            <a:round/>
          </a:ln>
        </p:spPr>
        <p:txBody>
          <a:bodyPr vert="horz" wrap="none" lIns="90004" tIns="46798" rIns="90004" bIns="46798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BF67DD-4148-4BA9-B8C8-90CF1FF19D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239989">
            <a:off x="4386953" y="-1963374"/>
            <a:ext cx="6900839" cy="691200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993A77AF-8E6F-4E30-A320-2E8804E16C71}"/>
              </a:ext>
            </a:extLst>
          </p:cNvPr>
          <p:cNvSpPr/>
          <p:nvPr/>
        </p:nvSpPr>
        <p:spPr>
          <a:xfrm>
            <a:off x="2680920" y="1097280"/>
            <a:ext cx="5923437" cy="521208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		Dar </a:t>
            </a:r>
            <a:r>
              <a:rPr lang="en-US" sz="2800" b="0" i="0" u="none" strike="noStrike" kern="1200" cap="none" spc="0" baseline="0" dirty="0" err="1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ce</a:t>
            </a: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 se </a:t>
            </a:r>
            <a:r>
              <a:rPr lang="en-US" sz="2800" b="0" i="0" u="none" strike="noStrike" kern="1200" cap="none" spc="0" baseline="0" dirty="0" err="1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intampla</a:t>
            </a: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 cu </a:t>
            </a:r>
            <a:r>
              <a:rPr lang="en-US" sz="2800" b="0" i="0" u="none" strike="noStrike" kern="1200" cap="none" spc="0" baseline="0" dirty="0" err="1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respingerea</a:t>
            </a: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2800" b="0" i="0" u="none" strike="noStrike" kern="1200" cap="none" spc="0" baseline="0" dirty="0" err="1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electrica</a:t>
            </a: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2800" b="0" i="0" u="none" strike="noStrike" kern="1200" cap="none" spc="0" baseline="0" dirty="0" err="1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intre</a:t>
            </a: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2800" b="0" i="0" u="none" strike="noStrike" kern="1200" cap="none" spc="0" baseline="0" dirty="0" err="1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protoni</a:t>
            </a: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?</a:t>
            </a:r>
          </a:p>
          <a:p>
            <a:pPr marL="0" marR="0" lvl="0" indent="0" algn="l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		De </a:t>
            </a:r>
            <a:r>
              <a:rPr lang="en-US" sz="2800" b="0" i="0" u="none" strike="noStrike" kern="1200" cap="none" spc="0" baseline="0" dirty="0" err="1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ce</a:t>
            </a: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 nu se </a:t>
            </a:r>
            <a:r>
              <a:rPr lang="en-US" sz="2800" b="0" i="0" u="none" strike="noStrike" kern="1200" cap="none" spc="0" baseline="0" dirty="0" err="1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resping</a:t>
            </a: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2800" b="0" i="0" u="none" strike="noStrike" kern="1200" cap="none" spc="0" baseline="0" dirty="0" err="1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reciproc</a:t>
            </a: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? </a:t>
            </a:r>
          </a:p>
          <a:p>
            <a:pPr marL="0" marR="0" lvl="0" indent="0" algn="l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dirty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latin typeface="Calibri" pitchFamily="18"/>
                <a:ea typeface="Microsoft YaHei" pitchFamily="2"/>
                <a:cs typeface="Microsoft YaHei" pitchFamily="2"/>
              </a:rPr>
              <a:t>		Si care </a:t>
            </a:r>
            <a:r>
              <a:rPr lang="en-US" sz="2800" dirty="0" err="1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latin typeface="Calibri" pitchFamily="18"/>
                <a:ea typeface="Microsoft YaHei" pitchFamily="2"/>
                <a:cs typeface="Microsoft YaHei" pitchFamily="2"/>
              </a:rPr>
              <a:t>este</a:t>
            </a:r>
            <a:r>
              <a:rPr lang="en-US" sz="2800" dirty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latin typeface="Calibri" pitchFamily="18"/>
                <a:ea typeface="Microsoft YaHei" pitchFamily="2"/>
                <a:cs typeface="Microsoft YaHei" pitchFamily="2"/>
              </a:rPr>
              <a:t>rolul</a:t>
            </a:r>
            <a:r>
              <a:rPr lang="en-US" sz="2800" dirty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latin typeface="Calibri" pitchFamily="18"/>
                <a:ea typeface="Microsoft YaHei" pitchFamily="2"/>
                <a:cs typeface="Microsoft YaHei" pitchFamily="2"/>
              </a:rPr>
              <a:t>neutronilor</a:t>
            </a:r>
            <a:r>
              <a:rPr lang="en-US" sz="2800" dirty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latin typeface="Calibri" pitchFamily="18"/>
                <a:ea typeface="Microsoft YaHei" pitchFamily="2"/>
                <a:cs typeface="Microsoft YaHei" pitchFamily="2"/>
              </a:rPr>
              <a:t>?</a:t>
            </a:r>
          </a:p>
          <a:p>
            <a:pPr marL="0" marR="0" lvl="0" indent="0" algn="l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		</a:t>
            </a:r>
            <a:r>
              <a:rPr lang="en-US" sz="2800" b="0" i="0" u="none" strike="noStrike" kern="1200" cap="none" spc="0" baseline="0" dirty="0" err="1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N</a:t>
            </a:r>
            <a:r>
              <a:rPr lang="en-US" sz="2800" dirty="0" err="1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latin typeface="Calibri" pitchFamily="18"/>
                <a:ea typeface="Microsoft YaHei" pitchFamily="2"/>
                <a:cs typeface="Microsoft YaHei" pitchFamily="2"/>
              </a:rPr>
              <a:t>eutronii</a:t>
            </a:r>
            <a:r>
              <a:rPr lang="en-US" sz="2800" dirty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latin typeface="Calibri" pitchFamily="18"/>
                <a:ea typeface="Microsoft YaHei" pitchFamily="2"/>
                <a:cs typeface="Microsoft YaHei" pitchFamily="2"/>
              </a:rPr>
              <a:t>si</a:t>
            </a:r>
            <a:r>
              <a:rPr lang="en-US" sz="2800" dirty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latin typeface="Calibri" pitchFamily="18"/>
                <a:ea typeface="Microsoft YaHei" pitchFamily="2"/>
                <a:cs typeface="Microsoft YaHei" pitchFamily="2"/>
              </a:rPr>
              <a:t>protonii</a:t>
            </a:r>
            <a:r>
              <a:rPr lang="en-US" sz="2800" dirty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latin typeface="Calibri" pitchFamily="18"/>
                <a:ea typeface="Microsoft YaHei" pitchFamily="2"/>
                <a:cs typeface="Microsoft YaHei" pitchFamily="2"/>
              </a:rPr>
              <a:t> sunt </a:t>
            </a:r>
            <a:r>
              <a:rPr lang="en-US" sz="2800" dirty="0" err="1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latin typeface="Calibri" pitchFamily="18"/>
                <a:ea typeface="Microsoft YaHei" pitchFamily="2"/>
                <a:cs typeface="Microsoft YaHei" pitchFamily="2"/>
              </a:rPr>
              <a:t>legati</a:t>
            </a:r>
            <a:r>
              <a:rPr lang="en-US" sz="2800" dirty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latin typeface="Calibri" pitchFamily="18"/>
                <a:ea typeface="Microsoft YaHei" pitchFamily="2"/>
                <a:cs typeface="Microsoft YaHei" pitchFamily="2"/>
              </a:rPr>
              <a:t>unii</a:t>
            </a:r>
            <a:r>
              <a:rPr lang="en-US" sz="2800" dirty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latin typeface="Calibri" pitchFamily="18"/>
                <a:ea typeface="Microsoft YaHei" pitchFamily="2"/>
                <a:cs typeface="Microsoft YaHei" pitchFamily="2"/>
              </a:rPr>
              <a:t> de </a:t>
            </a:r>
            <a:r>
              <a:rPr lang="en-US" sz="2800" dirty="0" err="1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latin typeface="Calibri" pitchFamily="18"/>
                <a:ea typeface="Microsoft YaHei" pitchFamily="2"/>
                <a:cs typeface="Microsoft YaHei" pitchFamily="2"/>
              </a:rPr>
              <a:t>ceilalti</a:t>
            </a:r>
            <a:r>
              <a:rPr lang="en-US" sz="2800" dirty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latin typeface="Calibri" pitchFamily="18"/>
                <a:ea typeface="Microsoft YaHei" pitchFamily="2"/>
                <a:cs typeface="Microsoft YaHei" pitchFamily="2"/>
              </a:rPr>
              <a:t> cu </a:t>
            </a:r>
            <a:r>
              <a:rPr lang="en-US" sz="2800" dirty="0" err="1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latin typeface="Calibri" pitchFamily="18"/>
                <a:ea typeface="Microsoft YaHei" pitchFamily="2"/>
                <a:cs typeface="Microsoft YaHei" pitchFamily="2"/>
              </a:rPr>
              <a:t>forta</a:t>
            </a:r>
            <a:r>
              <a:rPr lang="en-US" sz="2800" dirty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latin typeface="Calibri" pitchFamily="18"/>
                <a:ea typeface="Microsoft YaHei" pitchFamily="2"/>
                <a:cs typeface="Microsoft YaHei" pitchFamily="2"/>
              </a:rPr>
              <a:t>nucleara</a:t>
            </a:r>
            <a:r>
              <a:rPr lang="en-US" sz="2800" dirty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latin typeface="Calibri" pitchFamily="18"/>
                <a:ea typeface="Microsoft YaHei" pitchFamily="2"/>
                <a:cs typeface="Microsoft YaHei" pitchFamily="2"/>
              </a:rPr>
              <a:t>, care, pe </a:t>
            </a:r>
            <a:r>
              <a:rPr lang="en-US" sz="2800" dirty="0" err="1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latin typeface="Calibri" pitchFamily="18"/>
                <a:ea typeface="Microsoft YaHei" pitchFamily="2"/>
                <a:cs typeface="Microsoft YaHei" pitchFamily="2"/>
              </a:rPr>
              <a:t>scurt</a:t>
            </a:r>
            <a:r>
              <a:rPr lang="en-US" sz="2800" dirty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latin typeface="Calibri" pitchFamily="18"/>
                <a:ea typeface="Microsoft YaHei" pitchFamily="2"/>
                <a:cs typeface="Microsoft YaHei" pitchFamily="2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latin typeface="Calibri" pitchFamily="18"/>
                <a:ea typeface="Microsoft YaHei" pitchFamily="2"/>
                <a:cs typeface="Microsoft YaHei" pitchFamily="2"/>
              </a:rPr>
              <a:t>este</a:t>
            </a:r>
            <a:r>
              <a:rPr lang="en-US" sz="2800" dirty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latin typeface="Calibri" pitchFamily="18"/>
                <a:ea typeface="Microsoft YaHei" pitchFamily="2"/>
                <a:cs typeface="Microsoft YaHei" pitchFamily="2"/>
              </a:rPr>
              <a:t>mult</a:t>
            </a:r>
            <a:r>
              <a:rPr lang="en-US" sz="2800" dirty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latin typeface="Calibri" pitchFamily="18"/>
                <a:ea typeface="Microsoft YaHei" pitchFamily="2"/>
                <a:cs typeface="Microsoft YaHei" pitchFamily="2"/>
              </a:rPr>
              <a:t>mai</a:t>
            </a:r>
            <a:r>
              <a:rPr lang="en-US" sz="2800" dirty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latin typeface="Calibri" pitchFamily="18"/>
                <a:ea typeface="Microsoft YaHei" pitchFamily="2"/>
                <a:cs typeface="Microsoft YaHei" pitchFamily="2"/>
              </a:rPr>
              <a:t>puternica</a:t>
            </a:r>
            <a:r>
              <a:rPr lang="en-US" sz="2800" dirty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latin typeface="Calibri" pitchFamily="18"/>
                <a:ea typeface="Microsoft YaHei" pitchFamily="2"/>
                <a:cs typeface="Microsoft YaHei" pitchFamily="2"/>
              </a:rPr>
              <a:t>decat</a:t>
            </a:r>
            <a:r>
              <a:rPr lang="en-US" sz="2800" dirty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latin typeface="Calibri" pitchFamily="18"/>
                <a:ea typeface="Microsoft YaHei" pitchFamily="2"/>
                <a:cs typeface="Microsoft YaHei" pitchFamily="2"/>
              </a:rPr>
              <a:t>forta</a:t>
            </a:r>
            <a:r>
              <a:rPr lang="en-US" sz="2800" dirty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latin typeface="Calibri" pitchFamily="18"/>
                <a:ea typeface="Microsoft YaHei" pitchFamily="2"/>
                <a:cs typeface="Microsoft YaHei" pitchFamily="2"/>
              </a:rPr>
              <a:t>electrica</a:t>
            </a:r>
            <a:r>
              <a:rPr lang="en-US" sz="2800" dirty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latin typeface="Calibri" pitchFamily="18"/>
                <a:ea typeface="Microsoft YaHei" pitchFamily="2"/>
                <a:cs typeface="Microsoft YaHei" pitchFamily="2"/>
              </a:rPr>
              <a:t>. Asa se </a:t>
            </a:r>
            <a:r>
              <a:rPr lang="en-US" sz="2800" dirty="0" err="1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latin typeface="Calibri" pitchFamily="18"/>
                <a:ea typeface="Microsoft YaHei" pitchFamily="2"/>
                <a:cs typeface="Microsoft YaHei" pitchFamily="2"/>
              </a:rPr>
              <a:t>formeaza</a:t>
            </a:r>
            <a:r>
              <a:rPr lang="en-US" sz="2800" dirty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latin typeface="Calibri" pitchFamily="18"/>
                <a:ea typeface="Microsoft YaHei" pitchFamily="2"/>
                <a:cs typeface="Microsoft YaHei" pitchFamily="2"/>
              </a:rPr>
              <a:t>nucleul</a:t>
            </a:r>
            <a:r>
              <a:rPr lang="en-US" sz="2800" dirty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latin typeface="Calibri" pitchFamily="18"/>
                <a:ea typeface="Microsoft YaHei" pitchFamily="2"/>
                <a:cs typeface="Microsoft YaHei" pitchFamily="2"/>
              </a:rPr>
              <a:t>.</a:t>
            </a:r>
          </a:p>
          <a:p>
            <a:pPr marL="0" marR="0" lvl="0" indent="0" algn="l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		Pe de </a:t>
            </a:r>
            <a:r>
              <a:rPr lang="en-US" sz="2800" b="0" i="0" u="none" strike="noStrike" kern="1200" cap="none" spc="0" baseline="0" dirty="0" err="1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alt</a:t>
            </a:r>
            <a:r>
              <a:rPr lang="en-US" sz="2800" dirty="0" err="1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latin typeface="Calibri" pitchFamily="18"/>
                <a:ea typeface="Microsoft YaHei" pitchFamily="2"/>
                <a:cs typeface="Microsoft YaHei" pitchFamily="2"/>
              </a:rPr>
              <a:t>a</a:t>
            </a:r>
            <a:r>
              <a:rPr lang="en-US" sz="2800" dirty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latin typeface="Calibri" pitchFamily="18"/>
                <a:ea typeface="Microsoft YaHei" pitchFamily="2"/>
                <a:cs typeface="Microsoft YaHei" pitchFamily="2"/>
              </a:rPr>
              <a:t>parte</a:t>
            </a:r>
            <a:r>
              <a:rPr lang="en-US" sz="2800" dirty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latin typeface="Calibri" pitchFamily="18"/>
                <a:ea typeface="Microsoft YaHei" pitchFamily="2"/>
                <a:cs typeface="Microsoft YaHei" pitchFamily="2"/>
              </a:rPr>
              <a:t>neutronii</a:t>
            </a:r>
            <a:r>
              <a:rPr lang="en-US" sz="2800" dirty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latin typeface="Calibri" pitchFamily="18"/>
                <a:ea typeface="Microsoft YaHei" pitchFamily="2"/>
                <a:cs typeface="Microsoft YaHei" pitchFamily="2"/>
              </a:rPr>
              <a:t> nu </a:t>
            </a:r>
            <a:r>
              <a:rPr lang="en-US" sz="2800" dirty="0" err="1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latin typeface="Calibri" pitchFamily="18"/>
                <a:ea typeface="Microsoft YaHei" pitchFamily="2"/>
                <a:cs typeface="Microsoft YaHei" pitchFamily="2"/>
              </a:rPr>
              <a:t>poarta</a:t>
            </a:r>
            <a:r>
              <a:rPr lang="en-US" sz="2800" dirty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latin typeface="Calibri" pitchFamily="18"/>
                <a:ea typeface="Microsoft YaHei" pitchFamily="2"/>
                <a:cs typeface="Microsoft YaHei" pitchFamily="2"/>
              </a:rPr>
              <a:t>sarcina</a:t>
            </a:r>
            <a:r>
              <a:rPr lang="en-US" sz="2800" dirty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latin typeface="Calibri" pitchFamily="18"/>
                <a:ea typeface="Microsoft YaHei" pitchFamily="2"/>
                <a:cs typeface="Microsoft YaHei" pitchFamily="2"/>
              </a:rPr>
              <a:t>electrica</a:t>
            </a:r>
            <a:r>
              <a:rPr lang="en-US" sz="2800" dirty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latin typeface="Calibri" pitchFamily="18"/>
                <a:ea typeface="Microsoft YaHei" pitchFamily="2"/>
                <a:cs typeface="Microsoft YaHei" pitchFamily="2"/>
              </a:rPr>
              <a:t> (sunt </a:t>
            </a:r>
            <a:r>
              <a:rPr lang="en-US" sz="2800" dirty="0" err="1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latin typeface="Calibri" pitchFamily="18"/>
                <a:ea typeface="Microsoft YaHei" pitchFamily="2"/>
                <a:cs typeface="Microsoft YaHei" pitchFamily="2"/>
              </a:rPr>
              <a:t>neutrii</a:t>
            </a:r>
            <a:r>
              <a:rPr lang="en-US" sz="2800" dirty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latin typeface="Calibri" pitchFamily="18"/>
                <a:ea typeface="Microsoft YaHei" pitchFamily="2"/>
                <a:cs typeface="Microsoft YaHei" pitchFamily="2"/>
              </a:rPr>
              <a:t> din </a:t>
            </a:r>
            <a:r>
              <a:rPr lang="en-US" sz="2800" dirty="0" err="1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latin typeface="Calibri" pitchFamily="18"/>
                <a:ea typeface="Microsoft YaHei" pitchFamily="2"/>
                <a:cs typeface="Microsoft YaHei" pitchFamily="2"/>
              </a:rPr>
              <a:t>punct</a:t>
            </a:r>
            <a:r>
              <a:rPr lang="en-US" sz="2800" dirty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latin typeface="Calibri" pitchFamily="18"/>
                <a:ea typeface="Microsoft YaHei" pitchFamily="2"/>
                <a:cs typeface="Microsoft YaHei" pitchFamily="2"/>
              </a:rPr>
              <a:t> de </a:t>
            </a:r>
            <a:r>
              <a:rPr lang="en-US" sz="2800" dirty="0" err="1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latin typeface="Calibri" pitchFamily="18"/>
                <a:ea typeface="Microsoft YaHei" pitchFamily="2"/>
                <a:cs typeface="Microsoft YaHei" pitchFamily="2"/>
              </a:rPr>
              <a:t>vedere</a:t>
            </a:r>
            <a:r>
              <a:rPr lang="en-US" sz="2800" dirty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latin typeface="Calibri" pitchFamily="18"/>
                <a:ea typeface="Microsoft YaHei" pitchFamily="2"/>
                <a:cs typeface="Microsoft YaHei" pitchFamily="2"/>
              </a:rPr>
              <a:t> electric).</a:t>
            </a:r>
            <a:endParaRPr lang="en-US" sz="2800" b="0" i="0" u="none" strike="noStrike" kern="1200" cap="none" spc="0" baseline="0" dirty="0">
              <a:solidFill>
                <a:srgbClr val="000000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Calibri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2A6FB3-9BDD-4F91-8E2F-21AE807B117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l="35383" t="35383" r="35383" b="35383"/>
          <a:stretch>
            <a:fillRect/>
          </a:stretch>
        </p:blipFill>
        <p:spPr>
          <a:xfrm>
            <a:off x="110880" y="2165399"/>
            <a:ext cx="2498040" cy="24980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Title 5">
            <a:extLst>
              <a:ext uri="{FF2B5EF4-FFF2-40B4-BE49-F238E27FC236}">
                <a16:creationId xmlns:a16="http://schemas.microsoft.com/office/drawing/2014/main" id="{BC51AFC4-F446-4F0F-B919-9B56B680B9EA}"/>
              </a:ext>
            </a:extLst>
          </p:cNvPr>
          <p:cNvSpPr txBox="1">
            <a:spLocks/>
          </p:cNvSpPr>
          <p:nvPr/>
        </p:nvSpPr>
        <p:spPr>
          <a:xfrm>
            <a:off x="457200" y="346319"/>
            <a:ext cx="4663440" cy="38088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</a:defRPr>
            </a:lvl1pPr>
          </a:lstStyle>
          <a:p>
            <a:r>
              <a:rPr lang="en-US" sz="2400" b="1">
                <a:solidFill>
                  <a:srgbClr val="999999"/>
                </a:solidFill>
              </a:rPr>
              <a:t>STRUCTURA ATOMULUI</a:t>
            </a:r>
            <a:endParaRPr lang="en-US" sz="2400" b="1" dirty="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4AD794B6-AA30-4E2A-AFA6-A36544A7A18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>
              <a:gd name="f1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5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CC99"/>
          </a:solidFill>
          <a:ln w="9363" cap="flat">
            <a:solidFill>
              <a:srgbClr val="808080"/>
            </a:solidFill>
            <a:prstDash val="solid"/>
            <a:round/>
          </a:ln>
        </p:spPr>
        <p:txBody>
          <a:bodyPr vert="horz" wrap="none" lIns="90004" tIns="46798" rIns="90004" bIns="46798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B69144-9C97-44A3-B483-3949F6E1F5F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239989">
            <a:off x="5642626" y="-1458816"/>
            <a:ext cx="5099041" cy="510696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F0248C-D3A2-4218-9D6A-0E80BC896414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r="-1059"/>
          <a:stretch>
            <a:fillRect/>
          </a:stretch>
        </p:blipFill>
        <p:spPr>
          <a:xfrm>
            <a:off x="1133279" y="2494080"/>
            <a:ext cx="3635279" cy="34812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151A3D-9554-434E-9317-D37F4D2B6ADB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543275" y="2766956"/>
            <a:ext cx="2700360" cy="270036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51E28B49-6295-49B2-8558-4A97CEE97339}"/>
              </a:ext>
            </a:extLst>
          </p:cNvPr>
          <p:cNvSpPr/>
          <p:nvPr/>
        </p:nvSpPr>
        <p:spPr>
          <a:xfrm>
            <a:off x="896761" y="5543998"/>
            <a:ext cx="3963960" cy="43199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3000" b="1" i="0" u="none" strike="noStrike" kern="1200" cap="none" spc="0" baseline="0" dirty="0">
                <a:solidFill>
                  <a:srgbClr val="6666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11 proton</a:t>
            </a:r>
            <a:r>
              <a:rPr lang="en-US" sz="3000" b="1" i="0" u="none" strike="noStrike" kern="1200" cap="none" spc="0" baseline="0" dirty="0" err="1">
                <a:solidFill>
                  <a:srgbClr val="6666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i</a:t>
            </a:r>
            <a:r>
              <a:rPr lang="el-GR" sz="3000" b="1" i="0" u="none" strike="noStrike" kern="1200" cap="none" spc="0" baseline="0" dirty="0">
                <a:solidFill>
                  <a:srgbClr val="6666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l-GR" sz="3000" b="1" i="0" u="none" strike="noStrike" kern="1200" cap="none" spc="0" baseline="0" dirty="0">
                <a:solidFill>
                  <a:srgbClr val="FF420E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11 electron</a:t>
            </a:r>
            <a:r>
              <a:rPr lang="en-US" sz="3000" b="1" i="0" u="none" strike="noStrike" kern="1200" cap="none" spc="0" baseline="0" dirty="0" err="1">
                <a:solidFill>
                  <a:srgbClr val="FF420E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i</a:t>
            </a:r>
            <a:endParaRPr lang="el-GR" sz="3000" b="1" i="0" u="none" strike="noStrike" kern="1200" cap="none" spc="0" baseline="0" dirty="0">
              <a:solidFill>
                <a:srgbClr val="FF420E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Calibri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4A31373-70AD-4CAC-9246-B44D946B3C6F}"/>
              </a:ext>
            </a:extLst>
          </p:cNvPr>
          <p:cNvSpPr/>
          <p:nvPr/>
        </p:nvSpPr>
        <p:spPr>
          <a:xfrm>
            <a:off x="1904759" y="5975997"/>
            <a:ext cx="2090876" cy="43164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3000" b="1" i="0" u="none" strike="noStrike" kern="1200" cap="none" spc="0" baseline="0">
                <a:solidFill>
                  <a:srgbClr val="6666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+11 </a:t>
            </a:r>
            <a:r>
              <a:rPr lang="el-GR" sz="3000" b="1" i="0" u="none" strike="noStrike" kern="1200" cap="none" spc="0" baseline="0">
                <a:solidFill>
                  <a:srgbClr val="FF420E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-11</a:t>
            </a:r>
            <a:r>
              <a:rPr lang="el-GR" sz="3000" b="1" i="0" u="none" strike="noStrike" kern="1200" cap="none" spc="0" baseline="0">
                <a:solidFill>
                  <a:srgbClr val="6666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l-GR" sz="3000" b="1" i="0" u="none" strike="noStrike" kern="1200" cap="none" spc="0" baseline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= 0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105C3C1-6974-40CE-A835-D3EE8CFC384A}"/>
              </a:ext>
            </a:extLst>
          </p:cNvPr>
          <p:cNvSpPr/>
          <p:nvPr/>
        </p:nvSpPr>
        <p:spPr>
          <a:xfrm>
            <a:off x="4824356" y="6047274"/>
            <a:ext cx="2198519" cy="43199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0004" tIns="46798" rIns="90004" bIns="46798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7B185BE2-B729-46D6-831A-9F2BC99C697E}"/>
              </a:ext>
            </a:extLst>
          </p:cNvPr>
          <p:cNvSpPr/>
          <p:nvPr/>
        </p:nvSpPr>
        <p:spPr>
          <a:xfrm>
            <a:off x="5120640" y="5467316"/>
            <a:ext cx="3580908" cy="37836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3000" b="1" i="0" u="none" strike="noStrike" kern="1200" cap="none" spc="0" baseline="0" dirty="0">
                <a:solidFill>
                  <a:srgbClr val="6666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 3 proton</a:t>
            </a:r>
            <a:r>
              <a:rPr lang="en-US" sz="3000" b="1" i="0" u="none" strike="noStrike" kern="1200" cap="none" spc="0" baseline="0" dirty="0" err="1">
                <a:solidFill>
                  <a:srgbClr val="6666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i</a:t>
            </a:r>
            <a:r>
              <a:rPr lang="el-GR" sz="3000" b="1" i="0" u="none" strike="noStrike" kern="1200" cap="none" spc="0" baseline="0" dirty="0">
                <a:solidFill>
                  <a:srgbClr val="6666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l-GR" sz="3000" b="1" i="0" u="none" strike="noStrike" kern="1200" cap="none" spc="0" baseline="0" dirty="0">
                <a:solidFill>
                  <a:srgbClr val="FF420E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3 electron</a:t>
            </a:r>
            <a:r>
              <a:rPr lang="en-US" sz="3000" b="1" i="0" u="none" strike="noStrike" kern="1200" cap="none" spc="0" baseline="0" dirty="0" err="1">
                <a:solidFill>
                  <a:srgbClr val="FF420E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i</a:t>
            </a:r>
            <a:endParaRPr lang="el-GR" sz="3000" b="1" i="0" u="none" strike="noStrike" kern="1200" cap="none" spc="0" baseline="0" dirty="0">
              <a:solidFill>
                <a:srgbClr val="FF420E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Calibri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9BD7F00D-FAC6-44D1-8E28-2B081823B46C}"/>
              </a:ext>
            </a:extLst>
          </p:cNvPr>
          <p:cNvSpPr/>
          <p:nvPr/>
        </p:nvSpPr>
        <p:spPr>
          <a:xfrm>
            <a:off x="6300718" y="5975997"/>
            <a:ext cx="1655640" cy="43164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3000" b="1" i="0" u="none" strike="noStrike" kern="1200" cap="none" spc="0" baseline="0">
                <a:solidFill>
                  <a:srgbClr val="6666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+3 </a:t>
            </a:r>
            <a:r>
              <a:rPr lang="el-GR" sz="3000" b="1" i="0" u="none" strike="noStrike" kern="1200" cap="none" spc="0" baseline="0">
                <a:solidFill>
                  <a:srgbClr val="FF420E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-3</a:t>
            </a:r>
            <a:r>
              <a:rPr lang="el-GR" sz="3000" b="1" i="0" u="none" strike="noStrike" kern="1200" cap="none" spc="0" baseline="0">
                <a:solidFill>
                  <a:srgbClr val="6666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l-GR" sz="3000" b="1" i="0" u="none" strike="noStrike" kern="1200" cap="none" spc="0" baseline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= 0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14477CE5-F80F-4F96-9FF7-3A7981BF3C27}"/>
              </a:ext>
            </a:extLst>
          </p:cNvPr>
          <p:cNvSpPr/>
          <p:nvPr/>
        </p:nvSpPr>
        <p:spPr>
          <a:xfrm>
            <a:off x="542300" y="914400"/>
            <a:ext cx="7920002" cy="139031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just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000" b="0" i="0" u="none" strike="noStrike" kern="1200" cap="none" spc="0" baseline="0" dirty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Microsoft YaHei" pitchFamily="2"/>
            </a:endParaRPr>
          </a:p>
          <a:p>
            <a:pPr marL="0" marR="0" lvl="0" indent="0" algn="just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0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		Un </a:t>
            </a:r>
            <a:r>
              <a:rPr lang="en-US" sz="30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atom</a:t>
            </a:r>
            <a:r>
              <a:rPr lang="en-US" sz="30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ce</a:t>
            </a:r>
            <a:r>
              <a:rPr lang="en-US" sz="30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contine</a:t>
            </a:r>
            <a:r>
              <a:rPr lang="en-US" sz="30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 un </a:t>
            </a:r>
            <a:r>
              <a:rPr lang="en-US" sz="30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numar</a:t>
            </a:r>
            <a:r>
              <a:rPr lang="en-US" sz="30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egal</a:t>
            </a:r>
            <a:r>
              <a:rPr lang="en-US" sz="30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 de </a:t>
            </a:r>
            <a:r>
              <a:rPr lang="en-US" sz="30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protoni</a:t>
            </a:r>
            <a:r>
              <a:rPr lang="en-US" sz="30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si</a:t>
            </a:r>
            <a:r>
              <a:rPr lang="en-US" sz="30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electroni</a:t>
            </a:r>
            <a:r>
              <a:rPr lang="en-US" sz="30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este</a:t>
            </a:r>
            <a:r>
              <a:rPr lang="en-US" sz="30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numit</a:t>
            </a:r>
            <a:r>
              <a:rPr lang="en-US" sz="30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 “</a:t>
            </a:r>
            <a:r>
              <a:rPr lang="en-US" sz="30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neutru</a:t>
            </a:r>
            <a:r>
              <a:rPr lang="en-US" sz="30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”, </a:t>
            </a:r>
            <a:r>
              <a:rPr lang="en-US" sz="30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deoarece</a:t>
            </a:r>
            <a:r>
              <a:rPr lang="en-US" sz="30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 per total are </a:t>
            </a:r>
            <a:r>
              <a:rPr lang="en-US" sz="30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sarcina</a:t>
            </a:r>
            <a:r>
              <a:rPr lang="en-US" sz="30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electrica</a:t>
            </a:r>
            <a:r>
              <a:rPr lang="en-US" sz="30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 zero:</a:t>
            </a:r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3FE0F281-C655-491A-BA76-BD7AB65A8AC3}"/>
              </a:ext>
            </a:extLst>
          </p:cNvPr>
          <p:cNvSpPr txBox="1">
            <a:spLocks/>
          </p:cNvSpPr>
          <p:nvPr/>
        </p:nvSpPr>
        <p:spPr>
          <a:xfrm>
            <a:off x="457200" y="346319"/>
            <a:ext cx="4663440" cy="38088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</a:defRPr>
            </a:lvl1pPr>
          </a:lstStyle>
          <a:p>
            <a:r>
              <a:rPr lang="en-US" sz="2400" b="1">
                <a:solidFill>
                  <a:srgbClr val="999999"/>
                </a:solidFill>
              </a:rPr>
              <a:t>STRUCTURA ATOMULUI</a:t>
            </a:r>
            <a:endParaRPr lang="en-US" sz="2400" b="1" dirty="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80E0D6B4-3903-4379-B4A3-CD7F36B3054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>
              <a:gd name="f1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5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CC99"/>
          </a:solidFill>
          <a:ln w="9363" cap="flat">
            <a:solidFill>
              <a:srgbClr val="808080"/>
            </a:solidFill>
            <a:prstDash val="solid"/>
            <a:round/>
          </a:ln>
        </p:spPr>
        <p:txBody>
          <a:bodyPr vert="horz" wrap="none" lIns="90004" tIns="46798" rIns="90004" bIns="46798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47340FCA-55F8-4ABC-A955-93131D43ADC4}"/>
              </a:ext>
            </a:extLst>
          </p:cNvPr>
          <p:cNvSpPr/>
          <p:nvPr/>
        </p:nvSpPr>
        <p:spPr>
          <a:xfrm>
            <a:off x="755276" y="1044720"/>
            <a:ext cx="7657203" cy="226728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just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000" b="0" i="0" u="none" strike="noStrike" kern="1200" cap="none" spc="0" baseline="0" dirty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Microsoft YaHei" pitchFamily="2"/>
            </a:endParaRPr>
          </a:p>
          <a:p>
            <a:pPr marL="0" marR="0" lvl="0" indent="0" algn="just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0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		</a:t>
            </a:r>
            <a:r>
              <a:rPr lang="en-US" sz="30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Electronii</a:t>
            </a:r>
            <a:r>
              <a:rPr lang="en-US" sz="30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ce</a:t>
            </a:r>
            <a:r>
              <a:rPr lang="en-US" sz="30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 au un </a:t>
            </a:r>
            <a:r>
              <a:rPr lang="en-US" sz="30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nivel</a:t>
            </a:r>
            <a:r>
              <a:rPr lang="en-US" sz="30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 de </a:t>
            </a:r>
            <a:r>
              <a:rPr lang="en-US" sz="30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energie</a:t>
            </a:r>
            <a:r>
              <a:rPr lang="en-US" sz="30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foarte</a:t>
            </a:r>
            <a:r>
              <a:rPr lang="en-US" sz="30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 mare se pot </a:t>
            </a:r>
            <a:r>
              <a:rPr lang="en-US" sz="30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muta</a:t>
            </a:r>
            <a:r>
              <a:rPr lang="en-US" sz="30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 de la un atom la </a:t>
            </a:r>
            <a:r>
              <a:rPr lang="en-US" sz="30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altul</a:t>
            </a:r>
            <a:r>
              <a:rPr lang="en-US" sz="30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.</a:t>
            </a:r>
          </a:p>
          <a:p>
            <a:pPr marL="0" marR="0" lvl="0" indent="0" algn="just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0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		In </a:t>
            </a:r>
            <a:r>
              <a:rPr lang="en-US" sz="30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acest</a:t>
            </a:r>
            <a:r>
              <a:rPr lang="en-US" sz="30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caz</a:t>
            </a:r>
            <a:r>
              <a:rPr lang="en-US" sz="30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primul</a:t>
            </a:r>
            <a:r>
              <a:rPr lang="en-US" sz="30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 atom </a:t>
            </a:r>
            <a:r>
              <a:rPr lang="en-US" sz="30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va</a:t>
            </a:r>
            <a:r>
              <a:rPr lang="en-US" sz="30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avea</a:t>
            </a:r>
            <a:r>
              <a:rPr lang="en-US" sz="30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 o </a:t>
            </a:r>
            <a:r>
              <a:rPr lang="en-US" sz="30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incarcatura</a:t>
            </a:r>
            <a:r>
              <a:rPr lang="en-US" sz="30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pozitiva</a:t>
            </a:r>
            <a:r>
              <a:rPr lang="en-US" sz="30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adica</a:t>
            </a:r>
            <a:r>
              <a:rPr lang="en-US" sz="30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contine</a:t>
            </a:r>
            <a:r>
              <a:rPr lang="en-US" sz="30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mai</a:t>
            </a:r>
            <a:r>
              <a:rPr lang="en-US" sz="30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 multi </a:t>
            </a:r>
            <a:r>
              <a:rPr lang="en-US" sz="30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protoni</a:t>
            </a:r>
            <a:r>
              <a:rPr lang="en-US" sz="30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decat</a:t>
            </a:r>
            <a:r>
              <a:rPr lang="en-US" sz="30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electroni</a:t>
            </a:r>
            <a:r>
              <a:rPr lang="en-US" sz="30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iar</a:t>
            </a:r>
            <a:r>
              <a:rPr lang="en-US" sz="30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cel</a:t>
            </a:r>
            <a:r>
              <a:rPr lang="en-US" sz="30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 de al </a:t>
            </a:r>
            <a:r>
              <a:rPr lang="en-US" sz="30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doilea</a:t>
            </a:r>
            <a:r>
              <a:rPr lang="en-US" sz="30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devine</a:t>
            </a:r>
            <a:r>
              <a:rPr lang="en-US" sz="30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incarcat</a:t>
            </a:r>
            <a:r>
              <a:rPr lang="en-US" sz="30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negativ</a:t>
            </a:r>
            <a:r>
              <a:rPr lang="en-US" sz="30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E18846-6D52-4C40-A17C-1351FACFF81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5400013">
            <a:off x="4570554" y="3950637"/>
            <a:ext cx="193679" cy="11937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F1DA6F-1E43-410B-AF9C-9F68A82D445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 rot="239989">
            <a:off x="4386953" y="-1963374"/>
            <a:ext cx="6900839" cy="691200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18343C-DC0E-4F14-940A-8FAAEB3F3D8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949400" y="3528358"/>
            <a:ext cx="2081156" cy="208115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F8230018-2E92-4B14-B9F6-19A2A764526E}"/>
              </a:ext>
            </a:extLst>
          </p:cNvPr>
          <p:cNvSpPr/>
          <p:nvPr/>
        </p:nvSpPr>
        <p:spPr>
          <a:xfrm>
            <a:off x="4967276" y="5616720"/>
            <a:ext cx="3311636" cy="57599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000" b="1" dirty="0" err="1">
                <a:solidFill>
                  <a:srgbClr val="FF420E"/>
                </a:solidFill>
                <a:effectLst>
                  <a:outerShdw dist="17962" dir="2700000">
                    <a:srgbClr val="000000"/>
                  </a:outerShdw>
                </a:effectLst>
                <a:latin typeface="Calibri" pitchFamily="18"/>
                <a:ea typeface="Microsoft YaHei" pitchFamily="2"/>
                <a:cs typeface="Microsoft YaHei" pitchFamily="2"/>
              </a:rPr>
              <a:t>Incarcat</a:t>
            </a:r>
            <a:r>
              <a:rPr lang="en-US" sz="3000" b="1" dirty="0">
                <a:solidFill>
                  <a:srgbClr val="FF420E"/>
                </a:solidFill>
                <a:effectLst>
                  <a:outerShdw dist="17962" dir="2700000">
                    <a:srgbClr val="000000"/>
                  </a:outerShdw>
                </a:effectLst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3000" b="1" dirty="0" err="1">
                <a:solidFill>
                  <a:srgbClr val="FF420E"/>
                </a:solidFill>
                <a:effectLst>
                  <a:outerShdw dist="17962" dir="2700000">
                    <a:srgbClr val="000000"/>
                  </a:outerShdw>
                </a:effectLst>
                <a:latin typeface="Calibri" pitchFamily="18"/>
                <a:ea typeface="Microsoft YaHei" pitchFamily="2"/>
                <a:cs typeface="Microsoft YaHei" pitchFamily="2"/>
              </a:rPr>
              <a:t>negativ</a:t>
            </a:r>
            <a:endParaRPr lang="el-GR" sz="3000" b="1" i="0" u="none" strike="noStrike" kern="1200" cap="none" spc="0" baseline="0" dirty="0">
              <a:solidFill>
                <a:srgbClr val="FF420E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Calibri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B153C720-B7E0-4177-817E-1428A364B4FA}"/>
              </a:ext>
            </a:extLst>
          </p:cNvPr>
          <p:cNvSpPr/>
          <p:nvPr/>
        </p:nvSpPr>
        <p:spPr>
          <a:xfrm>
            <a:off x="1368363" y="5616720"/>
            <a:ext cx="3095637" cy="61272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000" b="1" i="0" u="none" strike="noStrike" kern="1200" cap="none" spc="0" baseline="0" dirty="0" err="1">
                <a:solidFill>
                  <a:srgbClr val="6666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Incarcat</a:t>
            </a:r>
            <a:r>
              <a:rPr lang="en-US" sz="3000" b="1" i="0" u="none" strike="noStrike" kern="1200" cap="none" spc="0" baseline="0" dirty="0">
                <a:solidFill>
                  <a:srgbClr val="6666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3000" b="1" i="0" u="none" strike="noStrike" kern="1200" cap="none" spc="0" baseline="0" dirty="0" err="1">
                <a:solidFill>
                  <a:srgbClr val="6666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pozitiv</a:t>
            </a:r>
            <a:endParaRPr lang="el-GR" sz="3000" b="1" i="0" u="none" strike="noStrike" kern="1200" cap="none" spc="0" baseline="0" dirty="0">
              <a:solidFill>
                <a:srgbClr val="6666FF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Calibri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5820DA-8405-4CAD-AB11-18402BC129C1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5327641" y="3779279"/>
            <a:ext cx="1584362" cy="158436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1" name="Title 5">
            <a:extLst>
              <a:ext uri="{FF2B5EF4-FFF2-40B4-BE49-F238E27FC236}">
                <a16:creationId xmlns:a16="http://schemas.microsoft.com/office/drawing/2014/main" id="{92440D29-066A-43CF-BA22-A32916BC3245}"/>
              </a:ext>
            </a:extLst>
          </p:cNvPr>
          <p:cNvSpPr txBox="1">
            <a:spLocks/>
          </p:cNvSpPr>
          <p:nvPr/>
        </p:nvSpPr>
        <p:spPr>
          <a:xfrm>
            <a:off x="457200" y="346319"/>
            <a:ext cx="4663440" cy="38088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</a:defRPr>
            </a:lvl1pPr>
          </a:lstStyle>
          <a:p>
            <a:r>
              <a:rPr lang="en-US" sz="2400" b="1">
                <a:solidFill>
                  <a:srgbClr val="999999"/>
                </a:solidFill>
              </a:rPr>
              <a:t>STRUCTURA ATOMULUI</a:t>
            </a:r>
            <a:endParaRPr lang="en-US" sz="2400" b="1" dirty="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52CF0856-22E8-4242-9093-5227FB2A5E7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>
              <a:gd name="f1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5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CC99"/>
          </a:solidFill>
          <a:ln w="9363" cap="flat">
            <a:solidFill>
              <a:srgbClr val="808080"/>
            </a:solidFill>
            <a:prstDash val="solid"/>
            <a:round/>
          </a:ln>
        </p:spPr>
        <p:txBody>
          <a:bodyPr vert="horz" wrap="none" lIns="90004" tIns="46798" rIns="90004" bIns="46798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CD6CC9-F707-4BCF-8BC7-7441A9850EC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r="3936"/>
          <a:stretch>
            <a:fillRect/>
          </a:stretch>
        </p:blipFill>
        <p:spPr>
          <a:xfrm>
            <a:off x="131755" y="1115997"/>
            <a:ext cx="4359237" cy="43909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677492-F670-4DA7-B482-AD4EB8E92E8B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 rot="5400013">
            <a:off x="4928400" y="2980436"/>
            <a:ext cx="193679" cy="112248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B07C4A18-8FA7-4FBD-86C9-85F861B445DD}"/>
              </a:ext>
            </a:extLst>
          </p:cNvPr>
          <p:cNvSpPr/>
          <p:nvPr/>
        </p:nvSpPr>
        <p:spPr>
          <a:xfrm>
            <a:off x="5613483" y="3525834"/>
            <a:ext cx="109444" cy="1094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solidFill>
            <a:srgbClr val="FF420E"/>
          </a:solidFill>
          <a:ln w="9363" cap="flat">
            <a:solidFill>
              <a:srgbClr val="808080"/>
            </a:solidFill>
            <a:prstDash val="solid"/>
            <a:round/>
          </a:ln>
        </p:spPr>
        <p:txBody>
          <a:bodyPr vert="horz" wrap="none" lIns="90004" tIns="46798" rIns="90004" bIns="46798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975BF110-E4E1-4846-9D7D-FE866B71B5AB}"/>
              </a:ext>
            </a:extLst>
          </p:cNvPr>
          <p:cNvSpPr/>
          <p:nvPr/>
        </p:nvSpPr>
        <p:spPr>
          <a:xfrm>
            <a:off x="5734083" y="3475076"/>
            <a:ext cx="123837" cy="3168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420E"/>
          </a:solidFill>
          <a:ln w="9363" cap="flat">
            <a:solidFill>
              <a:srgbClr val="808080"/>
            </a:solidFill>
            <a:prstDash val="solid"/>
            <a:round/>
          </a:ln>
        </p:spPr>
        <p:txBody>
          <a:bodyPr vert="horz" wrap="none" lIns="90004" tIns="46798" rIns="90004" bIns="46798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7902B1D-CB2E-4CEF-AD1A-712E15B97CDB}"/>
              </a:ext>
            </a:extLst>
          </p:cNvPr>
          <p:cNvSpPr/>
          <p:nvPr/>
        </p:nvSpPr>
        <p:spPr>
          <a:xfrm>
            <a:off x="573118" y="5471998"/>
            <a:ext cx="3963960" cy="43199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3000" b="1" i="0" u="none" strike="noStrike" kern="1200" cap="none" spc="0" baseline="0" dirty="0">
                <a:solidFill>
                  <a:srgbClr val="6666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11 proton</a:t>
            </a:r>
            <a:r>
              <a:rPr lang="en-US" sz="3000" b="1" i="0" u="none" strike="noStrike" kern="1200" cap="none" spc="0" baseline="0" dirty="0" err="1">
                <a:solidFill>
                  <a:srgbClr val="6666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i</a:t>
            </a:r>
            <a:r>
              <a:rPr lang="el-GR" sz="3000" b="1" i="0" u="none" strike="noStrike" kern="1200" cap="none" spc="0" baseline="0" dirty="0">
                <a:solidFill>
                  <a:srgbClr val="6666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l-GR" sz="3000" b="1" i="0" u="none" strike="noStrike" kern="1200" cap="none" spc="0" baseline="0" dirty="0">
                <a:solidFill>
                  <a:srgbClr val="FF420E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10 electron</a:t>
            </a:r>
            <a:r>
              <a:rPr lang="en-US" sz="3000" b="1" i="0" u="none" strike="noStrike" kern="1200" cap="none" spc="0" baseline="0" dirty="0" err="1">
                <a:solidFill>
                  <a:srgbClr val="FF420E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i</a:t>
            </a:r>
            <a:endParaRPr lang="el-GR" sz="3000" b="1" i="0" u="none" strike="noStrike" kern="1200" cap="none" spc="0" baseline="0" dirty="0">
              <a:solidFill>
                <a:srgbClr val="FF420E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Calibri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5B56319A-ADA1-4196-97CE-1CBFA44CAB02}"/>
              </a:ext>
            </a:extLst>
          </p:cNvPr>
          <p:cNvSpPr/>
          <p:nvPr/>
        </p:nvSpPr>
        <p:spPr>
          <a:xfrm>
            <a:off x="1581116" y="5903997"/>
            <a:ext cx="2090876" cy="43164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3000" b="1" i="0" u="none" strike="noStrike" kern="1200" cap="none" spc="0" baseline="0">
                <a:solidFill>
                  <a:srgbClr val="6666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+11 </a:t>
            </a:r>
            <a:r>
              <a:rPr lang="el-GR" sz="3000" b="1" i="0" u="none" strike="noStrike" kern="1200" cap="none" spc="0" baseline="0">
                <a:solidFill>
                  <a:srgbClr val="FF420E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-10</a:t>
            </a:r>
            <a:r>
              <a:rPr lang="el-GR" sz="3000" b="1" i="0" u="none" strike="noStrike" kern="1200" cap="none" spc="0" baseline="0">
                <a:solidFill>
                  <a:srgbClr val="6666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 = +1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DC5138FF-00C8-4A37-8424-8B01B0C2A6CE}"/>
              </a:ext>
            </a:extLst>
          </p:cNvPr>
          <p:cNvSpPr/>
          <p:nvPr/>
        </p:nvSpPr>
        <p:spPr>
          <a:xfrm>
            <a:off x="5148355" y="5975283"/>
            <a:ext cx="2198519" cy="43199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0004" tIns="46798" rIns="90004" bIns="46798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97129D34-5E63-45C1-831E-41AB03EE4048}"/>
              </a:ext>
            </a:extLst>
          </p:cNvPr>
          <p:cNvSpPr/>
          <p:nvPr/>
        </p:nvSpPr>
        <p:spPr>
          <a:xfrm>
            <a:off x="5470722" y="4932355"/>
            <a:ext cx="3673278" cy="84132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3000" b="1" i="0" u="none" strike="noStrike" kern="1200" cap="none" spc="0" baseline="0" dirty="0">
                <a:solidFill>
                  <a:srgbClr val="6666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 3 proton</a:t>
            </a:r>
            <a:r>
              <a:rPr lang="en-US" sz="3000" b="1" i="0" u="none" strike="noStrike" kern="1200" cap="none" spc="0" baseline="0" dirty="0" err="1">
                <a:solidFill>
                  <a:srgbClr val="6666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i</a:t>
            </a:r>
            <a:r>
              <a:rPr lang="el-GR" sz="3000" b="1" i="0" u="none" strike="noStrike" kern="1200" cap="none" spc="0" baseline="0" dirty="0">
                <a:solidFill>
                  <a:srgbClr val="6666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3000" b="1" i="0" u="none" strike="noStrike" kern="1200" cap="none" spc="0" baseline="0" dirty="0">
                <a:solidFill>
                  <a:srgbClr val="6666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l-GR" sz="3000" b="1" i="0" u="none" strike="noStrike" kern="1200" cap="none" spc="0" baseline="0" dirty="0">
                <a:solidFill>
                  <a:srgbClr val="FF420E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4 electron</a:t>
            </a:r>
            <a:r>
              <a:rPr lang="en-US" sz="3000" b="1" i="0" u="none" strike="noStrike" kern="1200" cap="none" spc="0" baseline="0" dirty="0" err="1">
                <a:solidFill>
                  <a:srgbClr val="FF420E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i</a:t>
            </a:r>
            <a:endParaRPr lang="el-GR" sz="3000" b="1" i="0" u="none" strike="noStrike" kern="1200" cap="none" spc="0" baseline="0" dirty="0">
              <a:solidFill>
                <a:srgbClr val="FF420E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Calibri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D0F48370-458D-42EF-A370-EDE0584F5186}"/>
              </a:ext>
            </a:extLst>
          </p:cNvPr>
          <p:cNvSpPr/>
          <p:nvPr/>
        </p:nvSpPr>
        <p:spPr>
          <a:xfrm>
            <a:off x="6624718" y="5903997"/>
            <a:ext cx="1655640" cy="43164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3000" b="1" i="0" u="none" strike="noStrike" kern="1200" cap="none" spc="0" baseline="0">
                <a:solidFill>
                  <a:srgbClr val="6666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+3 </a:t>
            </a:r>
            <a:r>
              <a:rPr lang="el-GR" sz="3000" b="1" i="0" u="none" strike="noStrike" kern="1200" cap="none" spc="0" baseline="0">
                <a:solidFill>
                  <a:srgbClr val="FF420E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-4</a:t>
            </a:r>
            <a:r>
              <a:rPr lang="el-GR" sz="3000" b="1" i="0" u="none" strike="noStrike" kern="1200" cap="none" spc="0" baseline="0">
                <a:solidFill>
                  <a:srgbClr val="6666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 = </a:t>
            </a:r>
            <a:r>
              <a:rPr lang="el-GR" sz="3000" b="1" i="0" u="none" strike="noStrike" kern="1200" cap="none" spc="0" baseline="0">
                <a:solidFill>
                  <a:srgbClr val="FF420E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-1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0CEFE6F-400B-4181-A3B4-EAE7C70F60E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579997" y="1380963"/>
            <a:ext cx="3408480" cy="340703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D27F03-1708-4C2A-A97A-900E6856FEF4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 rot="239989">
            <a:off x="5642626" y="-1458816"/>
            <a:ext cx="5099041" cy="510696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5" name="Title 5">
            <a:extLst>
              <a:ext uri="{FF2B5EF4-FFF2-40B4-BE49-F238E27FC236}">
                <a16:creationId xmlns:a16="http://schemas.microsoft.com/office/drawing/2014/main" id="{DC4E42F1-CE98-44AE-B26B-EB7464A5171E}"/>
              </a:ext>
            </a:extLst>
          </p:cNvPr>
          <p:cNvSpPr txBox="1">
            <a:spLocks/>
          </p:cNvSpPr>
          <p:nvPr/>
        </p:nvSpPr>
        <p:spPr>
          <a:xfrm>
            <a:off x="457200" y="346319"/>
            <a:ext cx="4663440" cy="38088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</a:defRPr>
            </a:lvl1pPr>
          </a:lstStyle>
          <a:p>
            <a:r>
              <a:rPr lang="en-US" sz="2400" b="1">
                <a:solidFill>
                  <a:srgbClr val="999999"/>
                </a:solidFill>
              </a:rPr>
              <a:t>STRUCTURA ATOMULUI</a:t>
            </a:r>
            <a:endParaRPr lang="en-US" sz="2400" b="1" dirty="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7984AB8A-BCB3-41DE-A1DA-8C95E46B4F83}"/>
              </a:ext>
            </a:extLst>
          </p:cNvPr>
          <p:cNvSpPr/>
          <p:nvPr/>
        </p:nvSpPr>
        <p:spPr>
          <a:xfrm>
            <a:off x="640080" y="914400"/>
            <a:ext cx="4389120" cy="548928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72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Dar a fost abia în secolul 19 când descoperirile în chimie au condus la o </a:t>
            </a:r>
            <a:r>
              <a:rPr lang="en-US" sz="3000" b="1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teorie atomică</a:t>
            </a:r>
            <a:r>
              <a:rPr lang="en-US" sz="3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adecvată : Fiecare substanță materială este constituită din unități discrete.Aceste unități se credea a fi indivizibile și au fost denumite “atomi”. </a:t>
            </a: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A se vedea în dreapta o pagină din cartea lui J. Dalton </a:t>
            </a:r>
            <a:r>
              <a:rPr lang="en-US" sz="2400" b="0" i="1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Un nou sistem de chimie filosofică</a:t>
            </a: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.</a:t>
            </a:r>
            <a:endParaRPr lang="el-GR" sz="24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F683B2-61EC-4682-9BB5-C78FC5966D4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375519" y="202320"/>
            <a:ext cx="3543839" cy="644795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A3BF8D9-4752-4D87-BAFC-E678EE424DD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346319"/>
            <a:ext cx="3452399" cy="380884"/>
          </a:xfrm>
        </p:spPr>
        <p:txBody>
          <a:bodyPr lIns="0" tIns="0" rIns="0" bIns="0" anchor="ctr"/>
          <a:lstStyle/>
          <a:p>
            <a:pPr lvl="0"/>
            <a:r>
              <a:rPr lang="en-US" sz="2400" b="1">
                <a:solidFill>
                  <a:srgbClr val="AFABAB"/>
                </a:solidFill>
              </a:rPr>
              <a:t>ÎN CĂUTAREA ATOMULUI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4D651121-A05E-4211-A1E5-9DE486E790D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>
              <a:gd name="f1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5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CC99"/>
          </a:solidFill>
          <a:ln w="9363" cap="flat">
            <a:solidFill>
              <a:srgbClr val="808080"/>
            </a:solidFill>
            <a:prstDash val="solid"/>
            <a:round/>
          </a:ln>
        </p:spPr>
        <p:txBody>
          <a:bodyPr vert="horz" wrap="none" lIns="90004" tIns="46798" rIns="90004" bIns="46798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891E88-20AE-465B-8698-86EAF8E0398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239989">
            <a:off x="5642626" y="-1458816"/>
            <a:ext cx="5099041" cy="510696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89906F-BE4E-45CE-9267-951DD11A890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r="-1059"/>
          <a:stretch>
            <a:fillRect/>
          </a:stretch>
        </p:blipFill>
        <p:spPr>
          <a:xfrm>
            <a:off x="1133279" y="2494080"/>
            <a:ext cx="3635279" cy="348120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54A34700-A024-4DAE-AA73-5478DFF9A341}"/>
              </a:ext>
            </a:extLst>
          </p:cNvPr>
          <p:cNvSpPr/>
          <p:nvPr/>
        </p:nvSpPr>
        <p:spPr>
          <a:xfrm>
            <a:off x="5103001" y="3616918"/>
            <a:ext cx="3035158" cy="43199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3000" b="1" i="0" u="none" strike="noStrike" kern="1200" cap="none" spc="0" baseline="0" dirty="0">
                <a:solidFill>
                  <a:srgbClr val="6666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Z = 11  (protons)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A50585A-7B77-4B05-B48C-09517424CDCB}"/>
              </a:ext>
            </a:extLst>
          </p:cNvPr>
          <p:cNvSpPr/>
          <p:nvPr/>
        </p:nvSpPr>
        <p:spPr>
          <a:xfrm>
            <a:off x="5029200" y="4048917"/>
            <a:ext cx="3172684" cy="43164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3000" b="1" i="0" u="none" strike="noStrike" kern="1200" cap="none" spc="0" baseline="0">
                <a:solidFill>
                  <a:srgbClr val="6666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l-GR" sz="3000" b="1" i="0" u="none" strike="noStrike" kern="1200" cap="none" spc="0" baseline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A =</a:t>
            </a:r>
            <a:r>
              <a:rPr lang="el-GR" sz="3000" b="1" i="0" u="none" strike="noStrike" kern="1200" cap="none" spc="0" baseline="0">
                <a:solidFill>
                  <a:srgbClr val="6666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 11 </a:t>
            </a:r>
            <a:r>
              <a:rPr lang="el-GR" sz="3000" b="1" i="0" u="none" strike="noStrike" kern="1200" cap="none" spc="0" baseline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+ </a:t>
            </a:r>
            <a:r>
              <a:rPr lang="el-GR" sz="3000" b="1" i="0" u="none" strike="noStrike" kern="1200" cap="none" spc="0" baseline="0">
                <a:solidFill>
                  <a:srgbClr val="6633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11</a:t>
            </a:r>
            <a:r>
              <a:rPr lang="el-GR" sz="3000" b="1" i="0" u="none" strike="noStrike" kern="1200" cap="none" spc="0" baseline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alibri" pitchFamily="18"/>
                <a:ea typeface="Microsoft YaHei" pitchFamily="2"/>
                <a:cs typeface="Microsoft YaHei" pitchFamily="2"/>
              </a:rPr>
              <a:t> = 22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BBB5CD16-A0AE-4628-9486-F47AC49E2700}"/>
              </a:ext>
            </a:extLst>
          </p:cNvPr>
          <p:cNvSpPr/>
          <p:nvPr/>
        </p:nvSpPr>
        <p:spPr>
          <a:xfrm>
            <a:off x="4824356" y="6047274"/>
            <a:ext cx="2198519" cy="43199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0004" tIns="46798" rIns="90004" bIns="46798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84512C56-A4E3-4C97-872B-00F524F03409}"/>
              </a:ext>
            </a:extLst>
          </p:cNvPr>
          <p:cNvSpPr/>
          <p:nvPr/>
        </p:nvSpPr>
        <p:spPr>
          <a:xfrm>
            <a:off x="719276" y="914400"/>
            <a:ext cx="7920002" cy="139031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000" b="0" i="0" u="none" strike="noStrike" kern="1200" cap="none" spc="0" baseline="0" dirty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Microsoft YaHei" pitchFamily="2"/>
            </a:endParaRPr>
          </a:p>
          <a:p>
            <a:pPr marL="0" marR="0" lvl="0" indent="0" algn="l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0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Numarul</a:t>
            </a:r>
            <a:r>
              <a:rPr lang="en-US" sz="30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 atomic </a:t>
            </a:r>
            <a:r>
              <a:rPr lang="en-US" sz="30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(Z) </a:t>
            </a:r>
            <a:r>
              <a:rPr lang="en-US" sz="30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al </a:t>
            </a:r>
            <a:r>
              <a:rPr lang="en-US" sz="30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unui</a:t>
            </a:r>
            <a:r>
              <a:rPr lang="en-US" sz="30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 atom </a:t>
            </a:r>
            <a:r>
              <a:rPr lang="en-US" sz="30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este</a:t>
            </a:r>
            <a:r>
              <a:rPr lang="en-US" sz="30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numarul</a:t>
            </a:r>
            <a:r>
              <a:rPr lang="en-US" sz="30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 de </a:t>
            </a:r>
            <a:r>
              <a:rPr lang="en-US" sz="30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protoni</a:t>
            </a:r>
            <a:r>
              <a:rPr lang="en-US" sz="30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, in </a:t>
            </a:r>
            <a:r>
              <a:rPr lang="en-US" sz="30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timp</a:t>
            </a:r>
            <a:r>
              <a:rPr lang="en-US" sz="30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ce</a:t>
            </a:r>
            <a:r>
              <a:rPr lang="en-US" sz="30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numarul</a:t>
            </a:r>
            <a:r>
              <a:rPr lang="en-US" sz="30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 de masa </a:t>
            </a:r>
            <a:r>
              <a:rPr lang="en-US" sz="30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(A)</a:t>
            </a:r>
            <a:r>
              <a:rPr lang="en-US" sz="30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este</a:t>
            </a:r>
            <a:r>
              <a:rPr lang="en-US" sz="30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suma</a:t>
            </a:r>
            <a:r>
              <a:rPr lang="en-US" sz="30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protonilor</a:t>
            </a:r>
            <a:r>
              <a:rPr lang="en-US" sz="30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si</a:t>
            </a:r>
            <a:r>
              <a:rPr lang="en-US" sz="30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neutronilor</a:t>
            </a:r>
            <a:r>
              <a:rPr lang="en-US" sz="30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.</a:t>
            </a:r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561A05A3-C6B3-4246-B3F6-3E3CF7C6E113}"/>
              </a:ext>
            </a:extLst>
          </p:cNvPr>
          <p:cNvSpPr txBox="1">
            <a:spLocks/>
          </p:cNvSpPr>
          <p:nvPr/>
        </p:nvSpPr>
        <p:spPr>
          <a:xfrm>
            <a:off x="457200" y="346319"/>
            <a:ext cx="4663440" cy="38088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</a:defRPr>
            </a:lvl1pPr>
          </a:lstStyle>
          <a:p>
            <a:r>
              <a:rPr lang="en-US" sz="2400" b="1">
                <a:solidFill>
                  <a:srgbClr val="999999"/>
                </a:solidFill>
              </a:rPr>
              <a:t>STRUCTURA ATOMULUI</a:t>
            </a:r>
            <a:endParaRPr lang="en-US" sz="2400" b="1" dirty="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205D76-62FD-4973-AE3F-8119C0A7D93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305370" y="2029145"/>
            <a:ext cx="6511680" cy="460692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304F6FE4-E0C7-4599-988A-4CE2EE5226E1}"/>
              </a:ext>
            </a:extLst>
          </p:cNvPr>
          <p:cNvSpPr/>
          <p:nvPr/>
        </p:nvSpPr>
        <p:spPr>
          <a:xfrm>
            <a:off x="749158" y="728639"/>
            <a:ext cx="7680960" cy="95039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just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72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Există multe tipuri de substanțe sau </a:t>
            </a:r>
            <a:r>
              <a:rPr lang="en-US" sz="3000" b="1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“elemente chimice”</a:t>
            </a:r>
            <a:r>
              <a:rPr lang="en-US" sz="3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și, deci, multe tipuri de atomi. </a:t>
            </a:r>
            <a:endParaRPr lang="el-GR" sz="30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0F213A-AEBF-441E-A5A9-1D742E6F13FC}"/>
              </a:ext>
            </a:extLst>
          </p:cNvPr>
          <p:cNvSpPr txBox="1"/>
          <p:nvPr/>
        </p:nvSpPr>
        <p:spPr>
          <a:xfrm>
            <a:off x="245232" y="1801797"/>
            <a:ext cx="8631954" cy="45469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72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2400" b="1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Tabelul periodic </a:t>
            </a: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include toate elementele chimice găsite în natură. </a:t>
            </a:r>
            <a:endParaRPr lang="el-GR" sz="24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7233281-2CAA-4793-AE5B-AF96F34BB81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346319"/>
            <a:ext cx="3452399" cy="380884"/>
          </a:xfrm>
        </p:spPr>
        <p:txBody>
          <a:bodyPr lIns="0" tIns="0" rIns="0" bIns="0" anchor="ctr"/>
          <a:lstStyle/>
          <a:p>
            <a:pPr lvl="0"/>
            <a:r>
              <a:rPr lang="en-US" sz="2400" b="1">
                <a:solidFill>
                  <a:srgbClr val="AFABAB"/>
                </a:solidFill>
              </a:rPr>
              <a:t>ÎN CĂUTAREA ATOMULUI</a:t>
            </a:r>
            <a:endParaRPr lang="en-US" sz="2400" b="1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FEEB1B-656E-4B13-A84D-8A5AC11ACF1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823920" y="2962079"/>
            <a:ext cx="1249198" cy="12491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15E4C8-E7CC-4FAE-B692-EFDADB9F0F9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263956" y="3068671"/>
            <a:ext cx="905402" cy="117825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Straight Connector 3">
            <a:extLst>
              <a:ext uri="{FF2B5EF4-FFF2-40B4-BE49-F238E27FC236}">
                <a16:creationId xmlns:a16="http://schemas.microsoft.com/office/drawing/2014/main" id="{D42E6C2D-BFC7-4247-A251-8A706ABDF91D}"/>
              </a:ext>
            </a:extLst>
          </p:cNvPr>
          <p:cNvSpPr/>
          <p:nvPr/>
        </p:nvSpPr>
        <p:spPr>
          <a:xfrm>
            <a:off x="4460397" y="4101120"/>
            <a:ext cx="0" cy="457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0" cap="flat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4" tIns="44997" rIns="90004" bIns="44997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EADD45BE-8FB2-4527-B14B-89BBD158569F}"/>
              </a:ext>
            </a:extLst>
          </p:cNvPr>
          <p:cNvSpPr/>
          <p:nvPr/>
        </p:nvSpPr>
        <p:spPr>
          <a:xfrm>
            <a:off x="7243922" y="4065120"/>
            <a:ext cx="0" cy="39311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0" cap="flat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4" tIns="44997" rIns="90004" bIns="44997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6" name="Straight Connector 5">
            <a:extLst>
              <a:ext uri="{FF2B5EF4-FFF2-40B4-BE49-F238E27FC236}">
                <a16:creationId xmlns:a16="http://schemas.microsoft.com/office/drawing/2014/main" id="{6B3A20AB-761A-4C2A-B85F-EA4ADA80D026}"/>
              </a:ext>
            </a:extLst>
          </p:cNvPr>
          <p:cNvSpPr/>
          <p:nvPr/>
        </p:nvSpPr>
        <p:spPr>
          <a:xfrm>
            <a:off x="1780556" y="4303440"/>
            <a:ext cx="0" cy="39311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0" cap="flat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4" tIns="44997" rIns="90004" bIns="44997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7703D6-988B-4253-B0AF-39469DD2148C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 rot="2377786" flipH="1">
            <a:off x="-43643" y="3494862"/>
            <a:ext cx="1346755" cy="59867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C17677-ABB4-4330-A6DE-A463600D737E}"/>
              </a:ext>
            </a:extLst>
          </p:cNvPr>
          <p:cNvSpPr txBox="1"/>
          <p:nvPr/>
        </p:nvSpPr>
        <p:spPr>
          <a:xfrm>
            <a:off x="849843" y="2512442"/>
            <a:ext cx="2013353" cy="52022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1">
            <a:spAutoFit/>
          </a:bodyPr>
          <a:lstStyle/>
          <a:p>
            <a:pPr marL="0" marR="0" lvl="0" indent="0" algn="ctr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Oxigen (</a:t>
            </a:r>
            <a:r>
              <a:rPr lang="en-US" sz="30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 O </a:t>
            </a:r>
            <a:r>
              <a:rPr lang="en-US" sz="3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993C32-37DA-46FD-9897-9DC960081328}"/>
              </a:ext>
            </a:extLst>
          </p:cNvPr>
          <p:cNvSpPr txBox="1"/>
          <p:nvPr/>
        </p:nvSpPr>
        <p:spPr>
          <a:xfrm>
            <a:off x="0" y="727204"/>
            <a:ext cx="9144000" cy="35451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72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0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 Atomii </a:t>
            </a:r>
            <a:r>
              <a:rPr lang="en-US" sz="3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sunt combinați în diferite feluri, creând astfel  </a:t>
            </a:r>
          </a:p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72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 diferite </a:t>
            </a:r>
            <a:r>
              <a:rPr lang="en-US" sz="30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materiale</a:t>
            </a:r>
            <a:r>
              <a:rPr lang="en-US" sz="3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. Unele materiale sunt formate dintr-un singur element chimic (sunt structurate de atomi de  </a:t>
            </a:r>
          </a:p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72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 același fel) : </a:t>
            </a:r>
          </a:p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72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0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Microsoft YaHei" pitchFamily="2"/>
              <a:cs typeface="Microsoft YaHei" pitchFamily="2"/>
            </a:endParaRPr>
          </a:p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72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0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Microsoft YaHei" pitchFamily="2"/>
              <a:cs typeface="Microsoft YaHei" pitchFamily="2"/>
            </a:endParaRPr>
          </a:p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72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0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 </a:t>
            </a:r>
            <a:endParaRPr lang="en-US" sz="30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F232F7F8-7C09-4C23-8F55-0A7D307E6A2C}"/>
              </a:ext>
            </a:extLst>
          </p:cNvPr>
          <p:cNvSpPr/>
          <p:nvPr/>
        </p:nvSpPr>
        <p:spPr>
          <a:xfrm>
            <a:off x="856801" y="5394960"/>
            <a:ext cx="1931039" cy="98928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72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Molecule</a:t>
            </a: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de</a:t>
            </a:r>
            <a:r>
              <a: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ox</a:t>
            </a: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i</a:t>
            </a:r>
            <a:r>
              <a: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gen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C28200-D7CF-42C8-B5D4-0522707F53B0}"/>
              </a:ext>
            </a:extLst>
          </p:cNvPr>
          <p:cNvSpPr txBox="1"/>
          <p:nvPr/>
        </p:nvSpPr>
        <p:spPr>
          <a:xfrm>
            <a:off x="3319198" y="2531882"/>
            <a:ext cx="2250722" cy="51515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1">
            <a:spAutoFit/>
          </a:bodyPr>
          <a:lstStyle/>
          <a:p>
            <a:pPr marL="0" marR="0" lvl="0" indent="0" algn="ctr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Carbon (</a:t>
            </a:r>
            <a:r>
              <a:rPr lang="en-US" sz="30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 C </a:t>
            </a:r>
            <a:r>
              <a:rPr lang="en-US" sz="3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EA0361-E28F-48B5-AC24-5FBE32562AED}"/>
              </a:ext>
            </a:extLst>
          </p:cNvPr>
          <p:cNvSpPr txBox="1"/>
          <p:nvPr/>
        </p:nvSpPr>
        <p:spPr>
          <a:xfrm>
            <a:off x="6415841" y="2512442"/>
            <a:ext cx="1674156" cy="52022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1">
            <a:spAutoFit/>
          </a:bodyPr>
          <a:lstStyle/>
          <a:p>
            <a:pPr marL="0" marR="0" lvl="0" indent="0" algn="ctr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Aur (</a:t>
            </a:r>
            <a:r>
              <a:rPr lang="en-US" sz="30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 Au </a:t>
            </a:r>
            <a:r>
              <a:rPr lang="en-US" sz="3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2C0E2D6-D891-45FA-AADB-052CE90576F7}"/>
              </a:ext>
            </a:extLst>
          </p:cNvPr>
          <p:cNvGrpSpPr/>
          <p:nvPr/>
        </p:nvGrpSpPr>
        <p:grpSpPr>
          <a:xfrm>
            <a:off x="1127519" y="4759561"/>
            <a:ext cx="546125" cy="136437"/>
            <a:chOff x="1127519" y="4759561"/>
            <a:chExt cx="546125" cy="136437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0846B60-948F-44F0-B3F3-7A6399773632}"/>
                </a:ext>
              </a:extLst>
            </p:cNvPr>
            <p:cNvSpPr/>
            <p:nvPr/>
          </p:nvSpPr>
          <p:spPr>
            <a:xfrm>
              <a:off x="1127519" y="4759561"/>
              <a:ext cx="136437" cy="1364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30 1 2"/>
                <a:gd name="f34" fmla="*/ f31 1 2"/>
                <a:gd name="f35" fmla="*/ f32 1 f7"/>
                <a:gd name="f36" fmla="+- f11 f33 0"/>
                <a:gd name="f37" fmla="+- f11 f34 0"/>
                <a:gd name="f38" fmla="+- f35 0 f1"/>
                <a:gd name="f39" fmla="*/ f34 f22 1"/>
                <a:gd name="f40" fmla="*/ f33 f22 1"/>
                <a:gd name="f41" fmla="cos 1 f38"/>
                <a:gd name="f42" fmla="sin 1 f38"/>
                <a:gd name="f43" fmla="*/ f36 f22 1"/>
                <a:gd name="f44" fmla="+- 0 0 f41"/>
                <a:gd name="f45" fmla="+- 0 0 f42"/>
                <a:gd name="f46" fmla="+- 0 0 f44"/>
                <a:gd name="f47" fmla="+- 0 0 f45"/>
                <a:gd name="f48" fmla="*/ f46 f34 1"/>
                <a:gd name="f49" fmla="*/ f47 f33 1"/>
                <a:gd name="f50" fmla="+- f37 0 f48"/>
                <a:gd name="f51" fmla="+- f37 f48 0"/>
                <a:gd name="f52" fmla="+- f36 0 f49"/>
                <a:gd name="f53" fmla="+- f36 f49 0"/>
                <a:gd name="f54" fmla="*/ f50 f22 1"/>
                <a:gd name="f55" fmla="*/ f52 f22 1"/>
                <a:gd name="f56" fmla="*/ f51 f22 1"/>
                <a:gd name="f57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5" r="f56" b="f57"/>
              <a:pathLst>
                <a:path>
                  <a:moveTo>
                    <a:pt x="f29" y="f43"/>
                  </a:moveTo>
                  <a:arcTo wR="f39" hR="f40" stAng="f0" swAng="f1"/>
                  <a:arcTo wR="f39" hR="f40" stAng="f2" swAng="f1"/>
                  <a:arcTo wR="f39" hR="f40" stAng="f6" swAng="f1"/>
                  <a:arcTo wR="f39" hR="f40" stAng="f1" swAng="f1"/>
                  <a:close/>
                </a:path>
              </a:pathLst>
            </a:custGeom>
            <a:solidFill>
              <a:srgbClr val="FFFFFF"/>
            </a:solidFill>
            <a:ln w="0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6F167ACB-3EE1-42FF-9389-302B24F8CB5C}"/>
                </a:ext>
              </a:extLst>
            </p:cNvPr>
            <p:cNvSpPr/>
            <p:nvPr/>
          </p:nvSpPr>
          <p:spPr>
            <a:xfrm>
              <a:off x="1536841" y="4759561"/>
              <a:ext cx="136803" cy="1364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30 1 2"/>
                <a:gd name="f34" fmla="*/ f31 1 2"/>
                <a:gd name="f35" fmla="*/ f32 1 f7"/>
                <a:gd name="f36" fmla="+- f11 f33 0"/>
                <a:gd name="f37" fmla="+- f11 f34 0"/>
                <a:gd name="f38" fmla="+- f35 0 f1"/>
                <a:gd name="f39" fmla="*/ f34 f22 1"/>
                <a:gd name="f40" fmla="*/ f33 f22 1"/>
                <a:gd name="f41" fmla="cos 1 f38"/>
                <a:gd name="f42" fmla="sin 1 f38"/>
                <a:gd name="f43" fmla="*/ f36 f22 1"/>
                <a:gd name="f44" fmla="+- 0 0 f41"/>
                <a:gd name="f45" fmla="+- 0 0 f42"/>
                <a:gd name="f46" fmla="+- 0 0 f44"/>
                <a:gd name="f47" fmla="+- 0 0 f45"/>
                <a:gd name="f48" fmla="*/ f46 f34 1"/>
                <a:gd name="f49" fmla="*/ f47 f33 1"/>
                <a:gd name="f50" fmla="+- f37 0 f48"/>
                <a:gd name="f51" fmla="+- f37 f48 0"/>
                <a:gd name="f52" fmla="+- f36 0 f49"/>
                <a:gd name="f53" fmla="+- f36 f49 0"/>
                <a:gd name="f54" fmla="*/ f50 f22 1"/>
                <a:gd name="f55" fmla="*/ f52 f22 1"/>
                <a:gd name="f56" fmla="*/ f51 f22 1"/>
                <a:gd name="f57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5" r="f56" b="f57"/>
              <a:pathLst>
                <a:path>
                  <a:moveTo>
                    <a:pt x="f29" y="f43"/>
                  </a:moveTo>
                  <a:arcTo wR="f39" hR="f40" stAng="f0" swAng="f1"/>
                  <a:arcTo wR="f39" hR="f40" stAng="f2" swAng="f1"/>
                  <a:arcTo wR="f39" hR="f40" stAng="f6" swAng="f1"/>
                  <a:arcTo wR="f39" hR="f40" stAng="f1" swAng="f1"/>
                  <a:close/>
                </a:path>
              </a:pathLst>
            </a:custGeom>
            <a:solidFill>
              <a:srgbClr val="FFFFFF"/>
            </a:solidFill>
            <a:ln w="0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16" name="Straight Connector 15">
              <a:extLst>
                <a:ext uri="{FF2B5EF4-FFF2-40B4-BE49-F238E27FC236}">
                  <a16:creationId xmlns:a16="http://schemas.microsoft.com/office/drawing/2014/main" id="{3496745E-1B86-4E71-8B79-DDDEC5CC4641}"/>
                </a:ext>
              </a:extLst>
            </p:cNvPr>
            <p:cNvSpPr/>
            <p:nvPr/>
          </p:nvSpPr>
          <p:spPr>
            <a:xfrm>
              <a:off x="1263956" y="4813200"/>
              <a:ext cx="272884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8997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17" name="Straight Connector 16">
              <a:extLst>
                <a:ext uri="{FF2B5EF4-FFF2-40B4-BE49-F238E27FC236}">
                  <a16:creationId xmlns:a16="http://schemas.microsoft.com/office/drawing/2014/main" id="{16A715CD-24D7-4210-B742-CAA136B314D1}"/>
                </a:ext>
              </a:extLst>
            </p:cNvPr>
            <p:cNvSpPr/>
            <p:nvPr/>
          </p:nvSpPr>
          <p:spPr>
            <a:xfrm>
              <a:off x="1263956" y="4854238"/>
              <a:ext cx="272884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8997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73058C76-2D92-41E1-A510-E61DFDDA521E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3901680" y="4428000"/>
            <a:ext cx="1283040" cy="97019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9" name="Freeform 18">
            <a:extLst>
              <a:ext uri="{FF2B5EF4-FFF2-40B4-BE49-F238E27FC236}">
                <a16:creationId xmlns:a16="http://schemas.microsoft.com/office/drawing/2014/main" id="{7B4583AE-AFBA-49F5-93B3-F44912E244DA}"/>
              </a:ext>
            </a:extLst>
          </p:cNvPr>
          <p:cNvSpPr/>
          <p:nvPr/>
        </p:nvSpPr>
        <p:spPr>
          <a:xfrm>
            <a:off x="3200400" y="5489280"/>
            <a:ext cx="2635200" cy="45143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72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Structur</a:t>
            </a: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a</a:t>
            </a:r>
            <a:r>
              <a: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carbon</a:t>
            </a: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ului</a:t>
            </a:r>
            <a:r>
              <a: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*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1E0C107-BE12-4729-B4F7-AADA34DC5E89}"/>
              </a:ext>
            </a:extLst>
          </p:cNvPr>
          <p:cNvGrpSpPr/>
          <p:nvPr/>
        </p:nvGrpSpPr>
        <p:grpSpPr>
          <a:xfrm>
            <a:off x="1732144" y="4794365"/>
            <a:ext cx="423178" cy="429494"/>
            <a:chOff x="1732144" y="4794365"/>
            <a:chExt cx="423178" cy="429494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7B0DA26-EFBC-4844-99C0-88E71F0A8BF3}"/>
                </a:ext>
              </a:extLst>
            </p:cNvPr>
            <p:cNvSpPr/>
            <p:nvPr/>
          </p:nvSpPr>
          <p:spPr>
            <a:xfrm rot="2731805">
              <a:off x="1732144" y="5087056"/>
              <a:ext cx="136803" cy="136803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30 1 2"/>
                <a:gd name="f34" fmla="*/ f31 1 2"/>
                <a:gd name="f35" fmla="*/ f32 1 f7"/>
                <a:gd name="f36" fmla="+- f11 f33 0"/>
                <a:gd name="f37" fmla="+- f11 f34 0"/>
                <a:gd name="f38" fmla="+- f35 0 f1"/>
                <a:gd name="f39" fmla="*/ f34 f22 1"/>
                <a:gd name="f40" fmla="*/ f33 f22 1"/>
                <a:gd name="f41" fmla="cos 1 f38"/>
                <a:gd name="f42" fmla="sin 1 f38"/>
                <a:gd name="f43" fmla="*/ f36 f22 1"/>
                <a:gd name="f44" fmla="+- 0 0 f41"/>
                <a:gd name="f45" fmla="+- 0 0 f42"/>
                <a:gd name="f46" fmla="+- 0 0 f44"/>
                <a:gd name="f47" fmla="+- 0 0 f45"/>
                <a:gd name="f48" fmla="*/ f46 f34 1"/>
                <a:gd name="f49" fmla="*/ f47 f33 1"/>
                <a:gd name="f50" fmla="+- f37 0 f48"/>
                <a:gd name="f51" fmla="+- f37 f48 0"/>
                <a:gd name="f52" fmla="+- f36 0 f49"/>
                <a:gd name="f53" fmla="+- f36 f49 0"/>
                <a:gd name="f54" fmla="*/ f50 f22 1"/>
                <a:gd name="f55" fmla="*/ f52 f22 1"/>
                <a:gd name="f56" fmla="*/ f51 f22 1"/>
                <a:gd name="f57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5" r="f56" b="f57"/>
              <a:pathLst>
                <a:path>
                  <a:moveTo>
                    <a:pt x="f29" y="f43"/>
                  </a:moveTo>
                  <a:arcTo wR="f39" hR="f40" stAng="f0" swAng="f1"/>
                  <a:arcTo wR="f39" hR="f40" stAng="f2" swAng="f1"/>
                  <a:arcTo wR="f39" hR="f40" stAng="f6" swAng="f1"/>
                  <a:arcTo wR="f39" hR="f40" stAng="f1" swAng="f1"/>
                  <a:close/>
                </a:path>
              </a:pathLst>
            </a:custGeom>
            <a:solidFill>
              <a:srgbClr val="FFFFFF"/>
            </a:solidFill>
            <a:ln w="0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83599B6D-C6D1-482D-996C-04DDFB1BD393}"/>
                </a:ext>
              </a:extLst>
            </p:cNvPr>
            <p:cNvSpPr/>
            <p:nvPr/>
          </p:nvSpPr>
          <p:spPr>
            <a:xfrm rot="2745006">
              <a:off x="2018331" y="4794365"/>
              <a:ext cx="136803" cy="136803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30 1 2"/>
                <a:gd name="f34" fmla="*/ f31 1 2"/>
                <a:gd name="f35" fmla="*/ f32 1 f7"/>
                <a:gd name="f36" fmla="+- f11 f33 0"/>
                <a:gd name="f37" fmla="+- f11 f34 0"/>
                <a:gd name="f38" fmla="+- f35 0 f1"/>
                <a:gd name="f39" fmla="*/ f34 f22 1"/>
                <a:gd name="f40" fmla="*/ f33 f22 1"/>
                <a:gd name="f41" fmla="cos 1 f38"/>
                <a:gd name="f42" fmla="sin 1 f38"/>
                <a:gd name="f43" fmla="*/ f36 f22 1"/>
                <a:gd name="f44" fmla="+- 0 0 f41"/>
                <a:gd name="f45" fmla="+- 0 0 f42"/>
                <a:gd name="f46" fmla="+- 0 0 f44"/>
                <a:gd name="f47" fmla="+- 0 0 f45"/>
                <a:gd name="f48" fmla="*/ f46 f34 1"/>
                <a:gd name="f49" fmla="*/ f47 f33 1"/>
                <a:gd name="f50" fmla="+- f37 0 f48"/>
                <a:gd name="f51" fmla="+- f37 f48 0"/>
                <a:gd name="f52" fmla="+- f36 0 f49"/>
                <a:gd name="f53" fmla="+- f36 f49 0"/>
                <a:gd name="f54" fmla="*/ f50 f22 1"/>
                <a:gd name="f55" fmla="*/ f52 f22 1"/>
                <a:gd name="f56" fmla="*/ f51 f22 1"/>
                <a:gd name="f57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5" r="f56" b="f57"/>
              <a:pathLst>
                <a:path>
                  <a:moveTo>
                    <a:pt x="f29" y="f43"/>
                  </a:moveTo>
                  <a:arcTo wR="f39" hR="f40" stAng="f0" swAng="f1"/>
                  <a:arcTo wR="f39" hR="f40" stAng="f2" swAng="f1"/>
                  <a:arcTo wR="f39" hR="f40" stAng="f6" swAng="f1"/>
                  <a:arcTo wR="f39" hR="f40" stAng="f1" swAng="f1"/>
                  <a:close/>
                </a:path>
              </a:pathLst>
            </a:custGeom>
            <a:solidFill>
              <a:srgbClr val="FFFFFF"/>
            </a:solidFill>
            <a:ln w="0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23" name="Straight Connector 22">
              <a:extLst>
                <a:ext uri="{FF2B5EF4-FFF2-40B4-BE49-F238E27FC236}">
                  <a16:creationId xmlns:a16="http://schemas.microsoft.com/office/drawing/2014/main" id="{18204CEA-CCBB-4FCF-8D86-35C2D12EEFA1}"/>
                </a:ext>
              </a:extLst>
            </p:cNvPr>
            <p:cNvSpPr/>
            <p:nvPr/>
          </p:nvSpPr>
          <p:spPr>
            <a:xfrm flipV="1">
              <a:off x="1935364" y="4803480"/>
              <a:ext cx="190798" cy="19512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8997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24" name="Straight Connector 23">
              <a:extLst>
                <a:ext uri="{FF2B5EF4-FFF2-40B4-BE49-F238E27FC236}">
                  <a16:creationId xmlns:a16="http://schemas.microsoft.com/office/drawing/2014/main" id="{08820A2C-5992-4D0C-93CF-C3BF4885AB1C}"/>
                </a:ext>
              </a:extLst>
            </p:cNvPr>
            <p:cNvSpPr/>
            <p:nvPr/>
          </p:nvSpPr>
          <p:spPr>
            <a:xfrm flipV="1">
              <a:off x="1964524" y="4831918"/>
              <a:ext cx="190798" cy="19512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8997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2FA1E79-E6E1-4BCD-8E63-70570C261991}"/>
              </a:ext>
            </a:extLst>
          </p:cNvPr>
          <p:cNvGrpSpPr/>
          <p:nvPr/>
        </p:nvGrpSpPr>
        <p:grpSpPr>
          <a:xfrm>
            <a:off x="1521171" y="5107498"/>
            <a:ext cx="496664" cy="332210"/>
            <a:chOff x="1521171" y="5107498"/>
            <a:chExt cx="496664" cy="332210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1EFB4823-BEE3-45C3-831A-E8E18B087D8A}"/>
                </a:ext>
              </a:extLst>
            </p:cNvPr>
            <p:cNvSpPr/>
            <p:nvPr/>
          </p:nvSpPr>
          <p:spPr>
            <a:xfrm rot="1711792">
              <a:off x="1521171" y="5107498"/>
              <a:ext cx="136437" cy="1364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30 1 2"/>
                <a:gd name="f34" fmla="*/ f31 1 2"/>
                <a:gd name="f35" fmla="*/ f32 1 f7"/>
                <a:gd name="f36" fmla="+- f11 f33 0"/>
                <a:gd name="f37" fmla="+- f11 f34 0"/>
                <a:gd name="f38" fmla="+- f35 0 f1"/>
                <a:gd name="f39" fmla="*/ f34 f22 1"/>
                <a:gd name="f40" fmla="*/ f33 f22 1"/>
                <a:gd name="f41" fmla="cos 1 f38"/>
                <a:gd name="f42" fmla="sin 1 f38"/>
                <a:gd name="f43" fmla="*/ f36 f22 1"/>
                <a:gd name="f44" fmla="+- 0 0 f41"/>
                <a:gd name="f45" fmla="+- 0 0 f42"/>
                <a:gd name="f46" fmla="+- 0 0 f44"/>
                <a:gd name="f47" fmla="+- 0 0 f45"/>
                <a:gd name="f48" fmla="*/ f46 f34 1"/>
                <a:gd name="f49" fmla="*/ f47 f33 1"/>
                <a:gd name="f50" fmla="+- f37 0 f48"/>
                <a:gd name="f51" fmla="+- f37 f48 0"/>
                <a:gd name="f52" fmla="+- f36 0 f49"/>
                <a:gd name="f53" fmla="+- f36 f49 0"/>
                <a:gd name="f54" fmla="*/ f50 f22 1"/>
                <a:gd name="f55" fmla="*/ f52 f22 1"/>
                <a:gd name="f56" fmla="*/ f51 f22 1"/>
                <a:gd name="f57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5" r="f56" b="f57"/>
              <a:pathLst>
                <a:path>
                  <a:moveTo>
                    <a:pt x="f29" y="f43"/>
                  </a:moveTo>
                  <a:arcTo wR="f39" hR="f40" stAng="f0" swAng="f1"/>
                  <a:arcTo wR="f39" hR="f40" stAng="f2" swAng="f1"/>
                  <a:arcTo wR="f39" hR="f40" stAng="f6" swAng="f1"/>
                  <a:arcTo wR="f39" hR="f40" stAng="f1" swAng="f1"/>
                  <a:close/>
                </a:path>
              </a:pathLst>
            </a:custGeom>
            <a:solidFill>
              <a:srgbClr val="FFFFFF"/>
            </a:solidFill>
            <a:ln w="0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BE7DD344-0FA7-4A51-A926-12521C864869}"/>
                </a:ext>
              </a:extLst>
            </p:cNvPr>
            <p:cNvSpPr/>
            <p:nvPr/>
          </p:nvSpPr>
          <p:spPr>
            <a:xfrm rot="1703404">
              <a:off x="1881398" y="5303271"/>
              <a:ext cx="136437" cy="1364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30 1 2"/>
                <a:gd name="f34" fmla="*/ f31 1 2"/>
                <a:gd name="f35" fmla="*/ f32 1 f7"/>
                <a:gd name="f36" fmla="+- f11 f33 0"/>
                <a:gd name="f37" fmla="+- f11 f34 0"/>
                <a:gd name="f38" fmla="+- f35 0 f1"/>
                <a:gd name="f39" fmla="*/ f34 f22 1"/>
                <a:gd name="f40" fmla="*/ f33 f22 1"/>
                <a:gd name="f41" fmla="cos 1 f38"/>
                <a:gd name="f42" fmla="sin 1 f38"/>
                <a:gd name="f43" fmla="*/ f36 f22 1"/>
                <a:gd name="f44" fmla="+- 0 0 f41"/>
                <a:gd name="f45" fmla="+- 0 0 f42"/>
                <a:gd name="f46" fmla="+- 0 0 f44"/>
                <a:gd name="f47" fmla="+- 0 0 f45"/>
                <a:gd name="f48" fmla="*/ f46 f34 1"/>
                <a:gd name="f49" fmla="*/ f47 f33 1"/>
                <a:gd name="f50" fmla="+- f37 0 f48"/>
                <a:gd name="f51" fmla="+- f37 f48 0"/>
                <a:gd name="f52" fmla="+- f36 0 f49"/>
                <a:gd name="f53" fmla="+- f36 f49 0"/>
                <a:gd name="f54" fmla="*/ f50 f22 1"/>
                <a:gd name="f55" fmla="*/ f52 f22 1"/>
                <a:gd name="f56" fmla="*/ f51 f22 1"/>
                <a:gd name="f57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5" r="f56" b="f57"/>
              <a:pathLst>
                <a:path>
                  <a:moveTo>
                    <a:pt x="f29" y="f43"/>
                  </a:moveTo>
                  <a:arcTo wR="f39" hR="f40" stAng="f0" swAng="f1"/>
                  <a:arcTo wR="f39" hR="f40" stAng="f2" swAng="f1"/>
                  <a:arcTo wR="f39" hR="f40" stAng="f6" swAng="f1"/>
                  <a:arcTo wR="f39" hR="f40" stAng="f1" swAng="f1"/>
                  <a:close/>
                </a:path>
              </a:pathLst>
            </a:custGeom>
            <a:solidFill>
              <a:srgbClr val="FFFFFF"/>
            </a:solidFill>
            <a:ln w="0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28" name="Straight Connector 27">
              <a:extLst>
                <a:ext uri="{FF2B5EF4-FFF2-40B4-BE49-F238E27FC236}">
                  <a16:creationId xmlns:a16="http://schemas.microsoft.com/office/drawing/2014/main" id="{D7F0FC1E-3405-4896-AC4D-B85109BDC84C}"/>
                </a:ext>
              </a:extLst>
            </p:cNvPr>
            <p:cNvSpPr/>
            <p:nvPr/>
          </p:nvSpPr>
          <p:spPr>
            <a:xfrm>
              <a:off x="1656719" y="5195520"/>
              <a:ext cx="239764" cy="1303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8997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29" name="Straight Connector 28">
              <a:extLst>
                <a:ext uri="{FF2B5EF4-FFF2-40B4-BE49-F238E27FC236}">
                  <a16:creationId xmlns:a16="http://schemas.microsoft.com/office/drawing/2014/main" id="{229CB47F-EC4E-4FAD-A047-E6642750D3A5}"/>
                </a:ext>
              </a:extLst>
            </p:cNvPr>
            <p:cNvSpPr/>
            <p:nvPr/>
          </p:nvSpPr>
          <p:spPr>
            <a:xfrm>
              <a:off x="1636922" y="5231520"/>
              <a:ext cx="239755" cy="1303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8997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D77B17E8-B8AD-4291-87E7-85644B2F1DB9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6658560" y="2915280"/>
            <a:ext cx="1411915" cy="140399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1810C00-DDB7-4D23-860E-406C61D57876}"/>
              </a:ext>
            </a:extLst>
          </p:cNvPr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6758641" y="4411440"/>
            <a:ext cx="1029961" cy="106955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2" name="Freeform 31">
            <a:extLst>
              <a:ext uri="{FF2B5EF4-FFF2-40B4-BE49-F238E27FC236}">
                <a16:creationId xmlns:a16="http://schemas.microsoft.com/office/drawing/2014/main" id="{D5308279-9F9B-44C7-BA7A-D9F76BAEB8F2}"/>
              </a:ext>
            </a:extLst>
          </p:cNvPr>
          <p:cNvSpPr/>
          <p:nvPr/>
        </p:nvSpPr>
        <p:spPr>
          <a:xfrm>
            <a:off x="6159599" y="5505840"/>
            <a:ext cx="2344320" cy="43487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72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Structur</a:t>
            </a: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a</a:t>
            </a:r>
            <a:r>
              <a: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aurului</a:t>
            </a:r>
            <a:r>
              <a: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*</a:t>
            </a: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5E37E6B6-9C85-45FE-A365-F241668F0E93}"/>
              </a:ext>
            </a:extLst>
          </p:cNvPr>
          <p:cNvSpPr/>
          <p:nvPr/>
        </p:nvSpPr>
        <p:spPr>
          <a:xfrm>
            <a:off x="2651760" y="6129360"/>
            <a:ext cx="5871600" cy="43199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72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*</a:t>
            </a:r>
            <a:r>
              <a:rPr lang="el-GR" sz="2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Culorile atomilor sunt doar indicative</a:t>
            </a:r>
            <a:r>
              <a:rPr lang="el-GR" sz="2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, n</a:t>
            </a: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u</a:t>
            </a:r>
            <a:r>
              <a:rPr lang="el-GR" sz="2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real</a:t>
            </a: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e</a:t>
            </a:r>
            <a:r>
              <a:rPr lang="el-GR" sz="2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.</a:t>
            </a:r>
          </a:p>
        </p:txBody>
      </p:sp>
      <p:sp>
        <p:nvSpPr>
          <p:cNvPr id="34" name="Title 33">
            <a:extLst>
              <a:ext uri="{FF2B5EF4-FFF2-40B4-BE49-F238E27FC236}">
                <a16:creationId xmlns:a16="http://schemas.microsoft.com/office/drawing/2014/main" id="{7D16F1E7-E5D1-4DBA-8B2F-CFD2CCD9A90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346319"/>
            <a:ext cx="3452399" cy="380884"/>
          </a:xfrm>
        </p:spPr>
        <p:txBody>
          <a:bodyPr lIns="0" tIns="0" rIns="0" bIns="0" anchor="ctr"/>
          <a:lstStyle/>
          <a:p>
            <a:pPr lvl="0"/>
            <a:r>
              <a:rPr lang="en-US" sz="2400" b="1">
                <a:solidFill>
                  <a:srgbClr val="AFABAB"/>
                </a:solidFill>
              </a:rPr>
              <a:t>ÎN CĂUTAREA ATOMULUI</a:t>
            </a:r>
            <a:endParaRPr lang="en-US" sz="2400" b="1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848BC2-8483-4062-A304-33D62007155E}"/>
              </a:ext>
            </a:extLst>
          </p:cNvPr>
          <p:cNvSpPr txBox="1"/>
          <p:nvPr/>
        </p:nvSpPr>
        <p:spPr>
          <a:xfrm>
            <a:off x="0" y="830522"/>
            <a:ext cx="9144000" cy="18082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1">
            <a:spAutoFit/>
          </a:bodyPr>
          <a:lstStyle/>
          <a:p>
            <a:pPr marL="0" marR="0" lvl="0" indent="0" algn="just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 Dar cele mai multe materiale sunt formate din mai mult decât un singur atom. Ex : o moleculă de apă  e formată dintr-un atom de oxigen și doi atomi de hidrogen.  </a:t>
            </a:r>
          </a:p>
          <a:p>
            <a:pPr marL="0" marR="0" lvl="0" indent="0" algn="just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 </a:t>
            </a:r>
          </a:p>
        </p:txBody>
      </p:sp>
      <p:sp>
        <p:nvSpPr>
          <p:cNvPr id="3" name="Straight Connector 2">
            <a:extLst>
              <a:ext uri="{FF2B5EF4-FFF2-40B4-BE49-F238E27FC236}">
                <a16:creationId xmlns:a16="http://schemas.microsoft.com/office/drawing/2014/main" id="{F2FC4CAC-4FB3-4887-BCE9-5677F83F8AE0}"/>
              </a:ext>
            </a:extLst>
          </p:cNvPr>
          <p:cNvSpPr/>
          <p:nvPr/>
        </p:nvSpPr>
        <p:spPr>
          <a:xfrm>
            <a:off x="4390198" y="3721681"/>
            <a:ext cx="0" cy="47087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0" cap="flat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4" tIns="44997" rIns="90004" bIns="44997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7130B7-798E-4922-A718-E4BAE5536718}"/>
              </a:ext>
            </a:extLst>
          </p:cNvPr>
          <p:cNvSpPr txBox="1"/>
          <p:nvPr/>
        </p:nvSpPr>
        <p:spPr>
          <a:xfrm>
            <a:off x="3486415" y="2340004"/>
            <a:ext cx="1941856" cy="52022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1">
            <a:spAutoFit/>
          </a:bodyPr>
          <a:lstStyle/>
          <a:p>
            <a:pPr marL="0" marR="0" lvl="0" indent="0" algn="ctr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Apă (</a:t>
            </a:r>
            <a:r>
              <a:rPr lang="en-US" sz="30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 H</a:t>
            </a:r>
            <a:r>
              <a:rPr lang="en-US" sz="24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2</a:t>
            </a:r>
            <a:r>
              <a:rPr lang="en-US" sz="30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O </a:t>
            </a:r>
            <a:r>
              <a:rPr lang="en-US" sz="3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)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404119F-6976-4F3A-B586-F929AB062891}"/>
              </a:ext>
            </a:extLst>
          </p:cNvPr>
          <p:cNvSpPr/>
          <p:nvPr/>
        </p:nvSpPr>
        <p:spPr>
          <a:xfrm>
            <a:off x="5502959" y="5533198"/>
            <a:ext cx="1903680" cy="79487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72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Doi</a:t>
            </a:r>
            <a:r>
              <a: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atom</a:t>
            </a: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i</a:t>
            </a:r>
            <a:r>
              <a: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de</a:t>
            </a:r>
            <a:r>
              <a: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h</a:t>
            </a: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i</a:t>
            </a:r>
            <a:r>
              <a: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drogen ( H 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D31870-7E4C-43DD-A6E7-C6E362A345D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220279" y="2599950"/>
            <a:ext cx="2282680" cy="1664610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6BB6CDE-5F3A-40C8-87FC-800186F5E3EE}"/>
              </a:ext>
            </a:extLst>
          </p:cNvPr>
          <p:cNvGrpSpPr/>
          <p:nvPr/>
        </p:nvGrpSpPr>
        <p:grpSpPr>
          <a:xfrm>
            <a:off x="4023171" y="5693866"/>
            <a:ext cx="497020" cy="496080"/>
            <a:chOff x="4023171" y="5693866"/>
            <a:chExt cx="497020" cy="496080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AB1CEC0-3BE6-4C89-9931-8CD6A042C860}"/>
                </a:ext>
              </a:extLst>
            </p:cNvPr>
            <p:cNvSpPr/>
            <p:nvPr/>
          </p:nvSpPr>
          <p:spPr>
            <a:xfrm rot="1711792">
              <a:off x="4023171" y="5857736"/>
              <a:ext cx="136437" cy="1364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30 1 2"/>
                <a:gd name="f34" fmla="*/ f31 1 2"/>
                <a:gd name="f35" fmla="*/ f32 1 f7"/>
                <a:gd name="f36" fmla="+- f11 f33 0"/>
                <a:gd name="f37" fmla="+- f11 f34 0"/>
                <a:gd name="f38" fmla="+- f35 0 f1"/>
                <a:gd name="f39" fmla="*/ f34 f22 1"/>
                <a:gd name="f40" fmla="*/ f33 f22 1"/>
                <a:gd name="f41" fmla="cos 1 f38"/>
                <a:gd name="f42" fmla="sin 1 f38"/>
                <a:gd name="f43" fmla="*/ f36 f22 1"/>
                <a:gd name="f44" fmla="+- 0 0 f41"/>
                <a:gd name="f45" fmla="+- 0 0 f42"/>
                <a:gd name="f46" fmla="+- 0 0 f44"/>
                <a:gd name="f47" fmla="+- 0 0 f45"/>
                <a:gd name="f48" fmla="*/ f46 f34 1"/>
                <a:gd name="f49" fmla="*/ f47 f33 1"/>
                <a:gd name="f50" fmla="+- f37 0 f48"/>
                <a:gd name="f51" fmla="+- f37 f48 0"/>
                <a:gd name="f52" fmla="+- f36 0 f49"/>
                <a:gd name="f53" fmla="+- f36 f49 0"/>
                <a:gd name="f54" fmla="*/ f50 f22 1"/>
                <a:gd name="f55" fmla="*/ f52 f22 1"/>
                <a:gd name="f56" fmla="*/ f51 f22 1"/>
                <a:gd name="f57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5" r="f56" b="f57"/>
              <a:pathLst>
                <a:path>
                  <a:moveTo>
                    <a:pt x="f29" y="f43"/>
                  </a:moveTo>
                  <a:arcTo wR="f39" hR="f40" stAng="f0" swAng="f1"/>
                  <a:arcTo wR="f39" hR="f40" stAng="f2" swAng="f1"/>
                  <a:arcTo wR="f39" hR="f40" stAng="f6" swAng="f1"/>
                  <a:arcTo wR="f39" hR="f40" stAng="f1" swAng="f1"/>
                  <a:close/>
                </a:path>
              </a:pathLst>
            </a:custGeom>
            <a:solidFill>
              <a:srgbClr val="FFFFFF"/>
            </a:solidFill>
            <a:ln w="0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12540F7-F6A9-49AC-82C1-5FC54636CE2D}"/>
                </a:ext>
              </a:extLst>
            </p:cNvPr>
            <p:cNvSpPr/>
            <p:nvPr/>
          </p:nvSpPr>
          <p:spPr>
            <a:xfrm rot="1703404">
              <a:off x="4383398" y="6053509"/>
              <a:ext cx="136437" cy="1364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30 1 2"/>
                <a:gd name="f34" fmla="*/ f31 1 2"/>
                <a:gd name="f35" fmla="*/ f32 1 f7"/>
                <a:gd name="f36" fmla="+- f11 f33 0"/>
                <a:gd name="f37" fmla="+- f11 f34 0"/>
                <a:gd name="f38" fmla="+- f35 0 f1"/>
                <a:gd name="f39" fmla="*/ f34 f22 1"/>
                <a:gd name="f40" fmla="*/ f33 f22 1"/>
                <a:gd name="f41" fmla="cos 1 f38"/>
                <a:gd name="f42" fmla="sin 1 f38"/>
                <a:gd name="f43" fmla="*/ f36 f22 1"/>
                <a:gd name="f44" fmla="+- 0 0 f41"/>
                <a:gd name="f45" fmla="+- 0 0 f42"/>
                <a:gd name="f46" fmla="+- 0 0 f44"/>
                <a:gd name="f47" fmla="+- 0 0 f45"/>
                <a:gd name="f48" fmla="*/ f46 f34 1"/>
                <a:gd name="f49" fmla="*/ f47 f33 1"/>
                <a:gd name="f50" fmla="+- f37 0 f48"/>
                <a:gd name="f51" fmla="+- f37 f48 0"/>
                <a:gd name="f52" fmla="+- f36 0 f49"/>
                <a:gd name="f53" fmla="+- f36 f49 0"/>
                <a:gd name="f54" fmla="*/ f50 f22 1"/>
                <a:gd name="f55" fmla="*/ f52 f22 1"/>
                <a:gd name="f56" fmla="*/ f51 f22 1"/>
                <a:gd name="f57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5" r="f56" b="f57"/>
              <a:pathLst>
                <a:path>
                  <a:moveTo>
                    <a:pt x="f29" y="f43"/>
                  </a:moveTo>
                  <a:arcTo wR="f39" hR="f40" stAng="f0" swAng="f1"/>
                  <a:arcTo wR="f39" hR="f40" stAng="f2" swAng="f1"/>
                  <a:arcTo wR="f39" hR="f40" stAng="f6" swAng="f1"/>
                  <a:arcTo wR="f39" hR="f40" stAng="f1" swAng="f1"/>
                  <a:close/>
                </a:path>
              </a:pathLst>
            </a:custGeom>
            <a:solidFill>
              <a:srgbClr val="FF33FF"/>
            </a:solidFill>
            <a:ln w="0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10" name="Straight Connector 9">
              <a:extLst>
                <a:ext uri="{FF2B5EF4-FFF2-40B4-BE49-F238E27FC236}">
                  <a16:creationId xmlns:a16="http://schemas.microsoft.com/office/drawing/2014/main" id="{AB2C7FC0-878F-42EF-9602-4E2FF99C821A}"/>
                </a:ext>
              </a:extLst>
            </p:cNvPr>
            <p:cNvSpPr/>
            <p:nvPr/>
          </p:nvSpPr>
          <p:spPr>
            <a:xfrm flipH="1">
              <a:off x="4152601" y="5778002"/>
              <a:ext cx="251999" cy="1054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8997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11" name="Straight Connector 10">
              <a:extLst>
                <a:ext uri="{FF2B5EF4-FFF2-40B4-BE49-F238E27FC236}">
                  <a16:creationId xmlns:a16="http://schemas.microsoft.com/office/drawing/2014/main" id="{5447FCFB-8233-4288-8E41-4BAA04287933}"/>
                </a:ext>
              </a:extLst>
            </p:cNvPr>
            <p:cNvSpPr/>
            <p:nvPr/>
          </p:nvSpPr>
          <p:spPr>
            <a:xfrm>
              <a:off x="4138921" y="5981757"/>
              <a:ext cx="239755" cy="1303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8997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1C504F7-E6CB-4E1B-85E6-241AC24E3655}"/>
                </a:ext>
              </a:extLst>
            </p:cNvPr>
            <p:cNvSpPr/>
            <p:nvPr/>
          </p:nvSpPr>
          <p:spPr>
            <a:xfrm rot="1703404">
              <a:off x="4383754" y="5693866"/>
              <a:ext cx="136437" cy="1364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30 1 2"/>
                <a:gd name="f34" fmla="*/ f31 1 2"/>
                <a:gd name="f35" fmla="*/ f32 1 f7"/>
                <a:gd name="f36" fmla="+- f11 f33 0"/>
                <a:gd name="f37" fmla="+- f11 f34 0"/>
                <a:gd name="f38" fmla="+- f35 0 f1"/>
                <a:gd name="f39" fmla="*/ f34 f22 1"/>
                <a:gd name="f40" fmla="*/ f33 f22 1"/>
                <a:gd name="f41" fmla="cos 1 f38"/>
                <a:gd name="f42" fmla="sin 1 f38"/>
                <a:gd name="f43" fmla="*/ f36 f22 1"/>
                <a:gd name="f44" fmla="+- 0 0 f41"/>
                <a:gd name="f45" fmla="+- 0 0 f42"/>
                <a:gd name="f46" fmla="+- 0 0 f44"/>
                <a:gd name="f47" fmla="+- 0 0 f45"/>
                <a:gd name="f48" fmla="*/ f46 f34 1"/>
                <a:gd name="f49" fmla="*/ f47 f33 1"/>
                <a:gd name="f50" fmla="+- f37 0 f48"/>
                <a:gd name="f51" fmla="+- f37 f48 0"/>
                <a:gd name="f52" fmla="+- f36 0 f49"/>
                <a:gd name="f53" fmla="+- f36 f49 0"/>
                <a:gd name="f54" fmla="*/ f50 f22 1"/>
                <a:gd name="f55" fmla="*/ f52 f22 1"/>
                <a:gd name="f56" fmla="*/ f51 f22 1"/>
                <a:gd name="f57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5" r="f56" b="f57"/>
              <a:pathLst>
                <a:path>
                  <a:moveTo>
                    <a:pt x="f29" y="f43"/>
                  </a:moveTo>
                  <a:arcTo wR="f39" hR="f40" stAng="f0" swAng="f1"/>
                  <a:arcTo wR="f39" hR="f40" stAng="f2" swAng="f1"/>
                  <a:arcTo wR="f39" hR="f40" stAng="f6" swAng="f1"/>
                  <a:arcTo wR="f39" hR="f40" stAng="f1" swAng="f1"/>
                  <a:close/>
                </a:path>
              </a:pathLst>
            </a:custGeom>
            <a:solidFill>
              <a:srgbClr val="FF33FF"/>
            </a:solidFill>
            <a:ln w="0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</p:grpSp>
      <p:sp>
        <p:nvSpPr>
          <p:cNvPr id="13" name="Freeform 12">
            <a:extLst>
              <a:ext uri="{FF2B5EF4-FFF2-40B4-BE49-F238E27FC236}">
                <a16:creationId xmlns:a16="http://schemas.microsoft.com/office/drawing/2014/main" id="{107AB4CD-ABA1-4DE1-848B-7B0976B1B80B}"/>
              </a:ext>
            </a:extLst>
          </p:cNvPr>
          <p:cNvSpPr/>
          <p:nvPr/>
        </p:nvSpPr>
        <p:spPr>
          <a:xfrm>
            <a:off x="1828800" y="5477758"/>
            <a:ext cx="1571039" cy="79487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72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Un</a:t>
            </a:r>
            <a:r>
              <a: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atom </a:t>
            </a: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de</a:t>
            </a:r>
            <a:r>
              <a: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ox</a:t>
            </a: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i</a:t>
            </a:r>
            <a:r>
              <a: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gen ( O )</a:t>
            </a:r>
          </a:p>
        </p:txBody>
      </p:sp>
      <p:sp>
        <p:nvSpPr>
          <p:cNvPr id="14" name="Straight Connector 13">
            <a:extLst>
              <a:ext uri="{FF2B5EF4-FFF2-40B4-BE49-F238E27FC236}">
                <a16:creationId xmlns:a16="http://schemas.microsoft.com/office/drawing/2014/main" id="{AEEB3C65-852A-460F-BBA5-96BE9E0A056A}"/>
              </a:ext>
            </a:extLst>
          </p:cNvPr>
          <p:cNvSpPr/>
          <p:nvPr/>
        </p:nvSpPr>
        <p:spPr>
          <a:xfrm>
            <a:off x="3494160" y="5915518"/>
            <a:ext cx="36576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0" cap="flat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4" tIns="44997" rIns="90004" bIns="44997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15" name="Straight Connector 14">
            <a:extLst>
              <a:ext uri="{FF2B5EF4-FFF2-40B4-BE49-F238E27FC236}">
                <a16:creationId xmlns:a16="http://schemas.microsoft.com/office/drawing/2014/main" id="{5259116E-D5B3-4CC9-924B-BA1E92239970}"/>
              </a:ext>
            </a:extLst>
          </p:cNvPr>
          <p:cNvSpPr/>
          <p:nvPr/>
        </p:nvSpPr>
        <p:spPr>
          <a:xfrm flipH="1" flipV="1">
            <a:off x="4663440" y="5788078"/>
            <a:ext cx="731520" cy="12743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0" cap="flat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4" tIns="44997" rIns="90004" bIns="44997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16" name="Straight Connector 15">
            <a:extLst>
              <a:ext uri="{FF2B5EF4-FFF2-40B4-BE49-F238E27FC236}">
                <a16:creationId xmlns:a16="http://schemas.microsoft.com/office/drawing/2014/main" id="{99D8777D-76C9-420A-B4BA-C1B3B12AE33A}"/>
              </a:ext>
            </a:extLst>
          </p:cNvPr>
          <p:cNvSpPr/>
          <p:nvPr/>
        </p:nvSpPr>
        <p:spPr>
          <a:xfrm flipH="1">
            <a:off x="4663440" y="6006958"/>
            <a:ext cx="731520" cy="914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0" cap="flat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4" tIns="44997" rIns="90004" bIns="44997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0CA9C0CD-F0A2-45C2-BF17-0CF7C42C5868}"/>
              </a:ext>
            </a:extLst>
          </p:cNvPr>
          <p:cNvSpPr/>
          <p:nvPr/>
        </p:nvSpPr>
        <p:spPr>
          <a:xfrm>
            <a:off x="1645920" y="4291919"/>
            <a:ext cx="1679039" cy="79487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72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Molecule </a:t>
            </a: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de</a:t>
            </a:r>
            <a:r>
              <a: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</a:t>
            </a: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ap</a:t>
            </a: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ă</a:t>
            </a:r>
            <a:r>
              <a: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( H</a:t>
            </a:r>
            <a:r>
              <a:rPr lang="el-GR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2</a:t>
            </a:r>
            <a:r>
              <a: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O 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B8DF9F8-0C20-41B7-9452-2D794D2D6669}"/>
              </a:ext>
            </a:extLst>
          </p:cNvPr>
          <p:cNvGrpSpPr/>
          <p:nvPr/>
        </p:nvGrpSpPr>
        <p:grpSpPr>
          <a:xfrm>
            <a:off x="3504275" y="4270079"/>
            <a:ext cx="473394" cy="531586"/>
            <a:chOff x="3504275" y="4270079"/>
            <a:chExt cx="473394" cy="531586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E3A3A05-C1EA-43B4-AE84-E405061AAA3A}"/>
                </a:ext>
              </a:extLst>
            </p:cNvPr>
            <p:cNvSpPr/>
            <p:nvPr/>
          </p:nvSpPr>
          <p:spPr>
            <a:xfrm rot="8333408">
              <a:off x="3813169" y="4270079"/>
              <a:ext cx="136437" cy="1364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30 1 2"/>
                <a:gd name="f34" fmla="*/ f31 1 2"/>
                <a:gd name="f35" fmla="*/ f32 1 f7"/>
                <a:gd name="f36" fmla="+- f11 f33 0"/>
                <a:gd name="f37" fmla="+- f11 f34 0"/>
                <a:gd name="f38" fmla="+- f35 0 f1"/>
                <a:gd name="f39" fmla="*/ f34 f22 1"/>
                <a:gd name="f40" fmla="*/ f33 f22 1"/>
                <a:gd name="f41" fmla="cos 1 f38"/>
                <a:gd name="f42" fmla="sin 1 f38"/>
                <a:gd name="f43" fmla="*/ f36 f22 1"/>
                <a:gd name="f44" fmla="+- 0 0 f41"/>
                <a:gd name="f45" fmla="+- 0 0 f42"/>
                <a:gd name="f46" fmla="+- 0 0 f44"/>
                <a:gd name="f47" fmla="+- 0 0 f45"/>
                <a:gd name="f48" fmla="*/ f46 f34 1"/>
                <a:gd name="f49" fmla="*/ f47 f33 1"/>
                <a:gd name="f50" fmla="+- f37 0 f48"/>
                <a:gd name="f51" fmla="+- f37 f48 0"/>
                <a:gd name="f52" fmla="+- f36 0 f49"/>
                <a:gd name="f53" fmla="+- f36 f49 0"/>
                <a:gd name="f54" fmla="*/ f50 f22 1"/>
                <a:gd name="f55" fmla="*/ f52 f22 1"/>
                <a:gd name="f56" fmla="*/ f51 f22 1"/>
                <a:gd name="f57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5" r="f56" b="f57"/>
              <a:pathLst>
                <a:path>
                  <a:moveTo>
                    <a:pt x="f29" y="f43"/>
                  </a:moveTo>
                  <a:arcTo wR="f39" hR="f40" stAng="f0" swAng="f1"/>
                  <a:arcTo wR="f39" hR="f40" stAng="f2" swAng="f1"/>
                  <a:arcTo wR="f39" hR="f40" stAng="f6" swAng="f1"/>
                  <a:arcTo wR="f39" hR="f40" stAng="f1" swAng="f1"/>
                  <a:close/>
                </a:path>
              </a:pathLst>
            </a:custGeom>
            <a:solidFill>
              <a:srgbClr val="FFFFFF"/>
            </a:solidFill>
            <a:ln w="0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F712706-C636-4FF0-BC5A-C3DCE6B7EAB8}"/>
                </a:ext>
              </a:extLst>
            </p:cNvPr>
            <p:cNvSpPr/>
            <p:nvPr/>
          </p:nvSpPr>
          <p:spPr>
            <a:xfrm rot="8324985">
              <a:off x="3504275" y="4539589"/>
              <a:ext cx="136437" cy="1364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30 1 2"/>
                <a:gd name="f34" fmla="*/ f31 1 2"/>
                <a:gd name="f35" fmla="*/ f32 1 f7"/>
                <a:gd name="f36" fmla="+- f11 f33 0"/>
                <a:gd name="f37" fmla="+- f11 f34 0"/>
                <a:gd name="f38" fmla="+- f35 0 f1"/>
                <a:gd name="f39" fmla="*/ f34 f22 1"/>
                <a:gd name="f40" fmla="*/ f33 f22 1"/>
                <a:gd name="f41" fmla="cos 1 f38"/>
                <a:gd name="f42" fmla="sin 1 f38"/>
                <a:gd name="f43" fmla="*/ f36 f22 1"/>
                <a:gd name="f44" fmla="+- 0 0 f41"/>
                <a:gd name="f45" fmla="+- 0 0 f42"/>
                <a:gd name="f46" fmla="+- 0 0 f44"/>
                <a:gd name="f47" fmla="+- 0 0 f45"/>
                <a:gd name="f48" fmla="*/ f46 f34 1"/>
                <a:gd name="f49" fmla="*/ f47 f33 1"/>
                <a:gd name="f50" fmla="+- f37 0 f48"/>
                <a:gd name="f51" fmla="+- f37 f48 0"/>
                <a:gd name="f52" fmla="+- f36 0 f49"/>
                <a:gd name="f53" fmla="+- f36 f49 0"/>
                <a:gd name="f54" fmla="*/ f50 f22 1"/>
                <a:gd name="f55" fmla="*/ f52 f22 1"/>
                <a:gd name="f56" fmla="*/ f51 f22 1"/>
                <a:gd name="f57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5" r="f56" b="f57"/>
              <a:pathLst>
                <a:path>
                  <a:moveTo>
                    <a:pt x="f29" y="f43"/>
                  </a:moveTo>
                  <a:arcTo wR="f39" hR="f40" stAng="f0" swAng="f1"/>
                  <a:arcTo wR="f39" hR="f40" stAng="f2" swAng="f1"/>
                  <a:arcTo wR="f39" hR="f40" stAng="f6" swAng="f1"/>
                  <a:arcTo wR="f39" hR="f40" stAng="f1" swAng="f1"/>
                  <a:close/>
                </a:path>
              </a:pathLst>
            </a:custGeom>
            <a:solidFill>
              <a:srgbClr val="FF33FF"/>
            </a:solidFill>
            <a:ln w="0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21" name="Straight Connector 20">
              <a:extLst>
                <a:ext uri="{FF2B5EF4-FFF2-40B4-BE49-F238E27FC236}">
                  <a16:creationId xmlns:a16="http://schemas.microsoft.com/office/drawing/2014/main" id="{BD27F61D-D28A-4453-9F2B-1BEA8B0CE5BE}"/>
                </a:ext>
              </a:extLst>
            </p:cNvPr>
            <p:cNvSpPr/>
            <p:nvPr/>
          </p:nvSpPr>
          <p:spPr>
            <a:xfrm flipH="1" flipV="1">
              <a:off x="3899879" y="4410361"/>
              <a:ext cx="11155" cy="2728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8997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22" name="Straight Connector 21">
              <a:extLst>
                <a:ext uri="{FF2B5EF4-FFF2-40B4-BE49-F238E27FC236}">
                  <a16:creationId xmlns:a16="http://schemas.microsoft.com/office/drawing/2014/main" id="{EDF18F1D-48CD-4F8A-8A93-1E7AC0A4429B}"/>
                </a:ext>
              </a:extLst>
            </p:cNvPr>
            <p:cNvSpPr/>
            <p:nvPr/>
          </p:nvSpPr>
          <p:spPr>
            <a:xfrm flipH="1">
              <a:off x="3606841" y="4363562"/>
              <a:ext cx="205557" cy="17964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8997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3FD3FFEF-7135-4A0F-98F4-B3C483A30D30}"/>
                </a:ext>
              </a:extLst>
            </p:cNvPr>
            <p:cNvSpPr/>
            <p:nvPr/>
          </p:nvSpPr>
          <p:spPr>
            <a:xfrm rot="8324985">
              <a:off x="3841232" y="4665228"/>
              <a:ext cx="136437" cy="1364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30 1 2"/>
                <a:gd name="f34" fmla="*/ f31 1 2"/>
                <a:gd name="f35" fmla="*/ f32 1 f7"/>
                <a:gd name="f36" fmla="+- f11 f33 0"/>
                <a:gd name="f37" fmla="+- f11 f34 0"/>
                <a:gd name="f38" fmla="+- f35 0 f1"/>
                <a:gd name="f39" fmla="*/ f34 f22 1"/>
                <a:gd name="f40" fmla="*/ f33 f22 1"/>
                <a:gd name="f41" fmla="cos 1 f38"/>
                <a:gd name="f42" fmla="sin 1 f38"/>
                <a:gd name="f43" fmla="*/ f36 f22 1"/>
                <a:gd name="f44" fmla="+- 0 0 f41"/>
                <a:gd name="f45" fmla="+- 0 0 f42"/>
                <a:gd name="f46" fmla="+- 0 0 f44"/>
                <a:gd name="f47" fmla="+- 0 0 f45"/>
                <a:gd name="f48" fmla="*/ f46 f34 1"/>
                <a:gd name="f49" fmla="*/ f47 f33 1"/>
                <a:gd name="f50" fmla="+- f37 0 f48"/>
                <a:gd name="f51" fmla="+- f37 f48 0"/>
                <a:gd name="f52" fmla="+- f36 0 f49"/>
                <a:gd name="f53" fmla="+- f36 f49 0"/>
                <a:gd name="f54" fmla="*/ f50 f22 1"/>
                <a:gd name="f55" fmla="*/ f52 f22 1"/>
                <a:gd name="f56" fmla="*/ f51 f22 1"/>
                <a:gd name="f57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5" r="f56" b="f57"/>
              <a:pathLst>
                <a:path>
                  <a:moveTo>
                    <a:pt x="f29" y="f43"/>
                  </a:moveTo>
                  <a:arcTo wR="f39" hR="f40" stAng="f0" swAng="f1"/>
                  <a:arcTo wR="f39" hR="f40" stAng="f2" swAng="f1"/>
                  <a:arcTo wR="f39" hR="f40" stAng="f6" swAng="f1"/>
                  <a:arcTo wR="f39" hR="f40" stAng="f1" swAng="f1"/>
                  <a:close/>
                </a:path>
              </a:pathLst>
            </a:custGeom>
            <a:solidFill>
              <a:srgbClr val="FF33FF"/>
            </a:solidFill>
            <a:ln w="0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5646C88-B2F8-4D08-A224-9B3AAD77738D}"/>
              </a:ext>
            </a:extLst>
          </p:cNvPr>
          <p:cNvGrpSpPr/>
          <p:nvPr/>
        </p:nvGrpSpPr>
        <p:grpSpPr>
          <a:xfrm>
            <a:off x="4743169" y="4325869"/>
            <a:ext cx="497030" cy="496070"/>
            <a:chOff x="4743169" y="4325869"/>
            <a:chExt cx="497030" cy="496070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4EE9B190-7AC0-47F5-BFDD-EB6C23226D7A}"/>
                </a:ext>
              </a:extLst>
            </p:cNvPr>
            <p:cNvSpPr/>
            <p:nvPr/>
          </p:nvSpPr>
          <p:spPr>
            <a:xfrm rot="1711792">
              <a:off x="4743169" y="4489729"/>
              <a:ext cx="136437" cy="1364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30 1 2"/>
                <a:gd name="f34" fmla="*/ f31 1 2"/>
                <a:gd name="f35" fmla="*/ f32 1 f7"/>
                <a:gd name="f36" fmla="+- f11 f33 0"/>
                <a:gd name="f37" fmla="+- f11 f34 0"/>
                <a:gd name="f38" fmla="+- f35 0 f1"/>
                <a:gd name="f39" fmla="*/ f34 f22 1"/>
                <a:gd name="f40" fmla="*/ f33 f22 1"/>
                <a:gd name="f41" fmla="cos 1 f38"/>
                <a:gd name="f42" fmla="sin 1 f38"/>
                <a:gd name="f43" fmla="*/ f36 f22 1"/>
                <a:gd name="f44" fmla="+- 0 0 f41"/>
                <a:gd name="f45" fmla="+- 0 0 f42"/>
                <a:gd name="f46" fmla="+- 0 0 f44"/>
                <a:gd name="f47" fmla="+- 0 0 f45"/>
                <a:gd name="f48" fmla="*/ f46 f34 1"/>
                <a:gd name="f49" fmla="*/ f47 f33 1"/>
                <a:gd name="f50" fmla="+- f37 0 f48"/>
                <a:gd name="f51" fmla="+- f37 f48 0"/>
                <a:gd name="f52" fmla="+- f36 0 f49"/>
                <a:gd name="f53" fmla="+- f36 f49 0"/>
                <a:gd name="f54" fmla="*/ f50 f22 1"/>
                <a:gd name="f55" fmla="*/ f52 f22 1"/>
                <a:gd name="f56" fmla="*/ f51 f22 1"/>
                <a:gd name="f57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5" r="f56" b="f57"/>
              <a:pathLst>
                <a:path>
                  <a:moveTo>
                    <a:pt x="f29" y="f43"/>
                  </a:moveTo>
                  <a:arcTo wR="f39" hR="f40" stAng="f0" swAng="f1"/>
                  <a:arcTo wR="f39" hR="f40" stAng="f2" swAng="f1"/>
                  <a:arcTo wR="f39" hR="f40" stAng="f6" swAng="f1"/>
                  <a:arcTo wR="f39" hR="f40" stAng="f1" swAng="f1"/>
                  <a:close/>
                </a:path>
              </a:pathLst>
            </a:custGeom>
            <a:solidFill>
              <a:srgbClr val="FFFFFF"/>
            </a:solidFill>
            <a:ln w="0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7721F5C3-1FA6-4226-B807-C83641199E37}"/>
                </a:ext>
              </a:extLst>
            </p:cNvPr>
            <p:cNvSpPr/>
            <p:nvPr/>
          </p:nvSpPr>
          <p:spPr>
            <a:xfrm rot="1703404">
              <a:off x="5103396" y="4685502"/>
              <a:ext cx="136437" cy="1364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30 1 2"/>
                <a:gd name="f34" fmla="*/ f31 1 2"/>
                <a:gd name="f35" fmla="*/ f32 1 f7"/>
                <a:gd name="f36" fmla="+- f11 f33 0"/>
                <a:gd name="f37" fmla="+- f11 f34 0"/>
                <a:gd name="f38" fmla="+- f35 0 f1"/>
                <a:gd name="f39" fmla="*/ f34 f22 1"/>
                <a:gd name="f40" fmla="*/ f33 f22 1"/>
                <a:gd name="f41" fmla="cos 1 f38"/>
                <a:gd name="f42" fmla="sin 1 f38"/>
                <a:gd name="f43" fmla="*/ f36 f22 1"/>
                <a:gd name="f44" fmla="+- 0 0 f41"/>
                <a:gd name="f45" fmla="+- 0 0 f42"/>
                <a:gd name="f46" fmla="+- 0 0 f44"/>
                <a:gd name="f47" fmla="+- 0 0 f45"/>
                <a:gd name="f48" fmla="*/ f46 f34 1"/>
                <a:gd name="f49" fmla="*/ f47 f33 1"/>
                <a:gd name="f50" fmla="+- f37 0 f48"/>
                <a:gd name="f51" fmla="+- f37 f48 0"/>
                <a:gd name="f52" fmla="+- f36 0 f49"/>
                <a:gd name="f53" fmla="+- f36 f49 0"/>
                <a:gd name="f54" fmla="*/ f50 f22 1"/>
                <a:gd name="f55" fmla="*/ f52 f22 1"/>
                <a:gd name="f56" fmla="*/ f51 f22 1"/>
                <a:gd name="f57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5" r="f56" b="f57"/>
              <a:pathLst>
                <a:path>
                  <a:moveTo>
                    <a:pt x="f29" y="f43"/>
                  </a:moveTo>
                  <a:arcTo wR="f39" hR="f40" stAng="f0" swAng="f1"/>
                  <a:arcTo wR="f39" hR="f40" stAng="f2" swAng="f1"/>
                  <a:arcTo wR="f39" hR="f40" stAng="f6" swAng="f1"/>
                  <a:arcTo wR="f39" hR="f40" stAng="f1" swAng="f1"/>
                  <a:close/>
                </a:path>
              </a:pathLst>
            </a:custGeom>
            <a:solidFill>
              <a:srgbClr val="FF33FF"/>
            </a:solidFill>
            <a:ln w="0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27" name="Straight Connector 26">
              <a:extLst>
                <a:ext uri="{FF2B5EF4-FFF2-40B4-BE49-F238E27FC236}">
                  <a16:creationId xmlns:a16="http://schemas.microsoft.com/office/drawing/2014/main" id="{61A567E6-4ACD-4095-966E-31F1FEEAB741}"/>
                </a:ext>
              </a:extLst>
            </p:cNvPr>
            <p:cNvSpPr/>
            <p:nvPr/>
          </p:nvSpPr>
          <p:spPr>
            <a:xfrm flipH="1">
              <a:off x="4872599" y="4409995"/>
              <a:ext cx="251999" cy="1054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8997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28" name="Straight Connector 27">
              <a:extLst>
                <a:ext uri="{FF2B5EF4-FFF2-40B4-BE49-F238E27FC236}">
                  <a16:creationId xmlns:a16="http://schemas.microsoft.com/office/drawing/2014/main" id="{F73A74E1-207C-47D3-BEB3-3498D4D0DBF7}"/>
                </a:ext>
              </a:extLst>
            </p:cNvPr>
            <p:cNvSpPr/>
            <p:nvPr/>
          </p:nvSpPr>
          <p:spPr>
            <a:xfrm>
              <a:off x="4858920" y="4613760"/>
              <a:ext cx="239755" cy="1303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8997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BD60C61C-0035-4818-A617-12D073AF3C0F}"/>
                </a:ext>
              </a:extLst>
            </p:cNvPr>
            <p:cNvSpPr/>
            <p:nvPr/>
          </p:nvSpPr>
          <p:spPr>
            <a:xfrm rot="1703404">
              <a:off x="5103762" y="4325869"/>
              <a:ext cx="136437" cy="1364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30 1 2"/>
                <a:gd name="f34" fmla="*/ f31 1 2"/>
                <a:gd name="f35" fmla="*/ f32 1 f7"/>
                <a:gd name="f36" fmla="+- f11 f33 0"/>
                <a:gd name="f37" fmla="+- f11 f34 0"/>
                <a:gd name="f38" fmla="+- f35 0 f1"/>
                <a:gd name="f39" fmla="*/ f34 f22 1"/>
                <a:gd name="f40" fmla="*/ f33 f22 1"/>
                <a:gd name="f41" fmla="cos 1 f38"/>
                <a:gd name="f42" fmla="sin 1 f38"/>
                <a:gd name="f43" fmla="*/ f36 f22 1"/>
                <a:gd name="f44" fmla="+- 0 0 f41"/>
                <a:gd name="f45" fmla="+- 0 0 f42"/>
                <a:gd name="f46" fmla="+- 0 0 f44"/>
                <a:gd name="f47" fmla="+- 0 0 f45"/>
                <a:gd name="f48" fmla="*/ f46 f34 1"/>
                <a:gd name="f49" fmla="*/ f47 f33 1"/>
                <a:gd name="f50" fmla="+- f37 0 f48"/>
                <a:gd name="f51" fmla="+- f37 f48 0"/>
                <a:gd name="f52" fmla="+- f36 0 f49"/>
                <a:gd name="f53" fmla="+- f36 f49 0"/>
                <a:gd name="f54" fmla="*/ f50 f22 1"/>
                <a:gd name="f55" fmla="*/ f52 f22 1"/>
                <a:gd name="f56" fmla="*/ f51 f22 1"/>
                <a:gd name="f57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5" r="f56" b="f57"/>
              <a:pathLst>
                <a:path>
                  <a:moveTo>
                    <a:pt x="f29" y="f43"/>
                  </a:moveTo>
                  <a:arcTo wR="f39" hR="f40" stAng="f0" swAng="f1"/>
                  <a:arcTo wR="f39" hR="f40" stAng="f2" swAng="f1"/>
                  <a:arcTo wR="f39" hR="f40" stAng="f6" swAng="f1"/>
                  <a:arcTo wR="f39" hR="f40" stAng="f1" swAng="f1"/>
                  <a:close/>
                </a:path>
              </a:pathLst>
            </a:custGeom>
            <a:solidFill>
              <a:srgbClr val="FF33FF"/>
            </a:solidFill>
            <a:ln w="0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462812D-43F4-4933-9C9F-99B07BF1A6FA}"/>
              </a:ext>
            </a:extLst>
          </p:cNvPr>
          <p:cNvGrpSpPr/>
          <p:nvPr/>
        </p:nvGrpSpPr>
        <p:grpSpPr>
          <a:xfrm>
            <a:off x="4141108" y="4891317"/>
            <a:ext cx="564458" cy="545541"/>
            <a:chOff x="4141108" y="4891317"/>
            <a:chExt cx="564458" cy="545541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B825741C-5260-4C29-BCA0-F3DF84CBF8C6}"/>
                </a:ext>
              </a:extLst>
            </p:cNvPr>
            <p:cNvSpPr/>
            <p:nvPr/>
          </p:nvSpPr>
          <p:spPr>
            <a:xfrm rot="5838016">
              <a:off x="4485050" y="5300421"/>
              <a:ext cx="136437" cy="1364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30 1 2"/>
                <a:gd name="f34" fmla="*/ f31 1 2"/>
                <a:gd name="f35" fmla="*/ f32 1 f7"/>
                <a:gd name="f36" fmla="+- f11 f33 0"/>
                <a:gd name="f37" fmla="+- f11 f34 0"/>
                <a:gd name="f38" fmla="+- f35 0 f1"/>
                <a:gd name="f39" fmla="*/ f34 f22 1"/>
                <a:gd name="f40" fmla="*/ f33 f22 1"/>
                <a:gd name="f41" fmla="cos 1 f38"/>
                <a:gd name="f42" fmla="sin 1 f38"/>
                <a:gd name="f43" fmla="*/ f36 f22 1"/>
                <a:gd name="f44" fmla="+- 0 0 f41"/>
                <a:gd name="f45" fmla="+- 0 0 f42"/>
                <a:gd name="f46" fmla="+- 0 0 f44"/>
                <a:gd name="f47" fmla="+- 0 0 f45"/>
                <a:gd name="f48" fmla="*/ f46 f34 1"/>
                <a:gd name="f49" fmla="*/ f47 f33 1"/>
                <a:gd name="f50" fmla="+- f37 0 f48"/>
                <a:gd name="f51" fmla="+- f37 f48 0"/>
                <a:gd name="f52" fmla="+- f36 0 f49"/>
                <a:gd name="f53" fmla="+- f36 f49 0"/>
                <a:gd name="f54" fmla="*/ f50 f22 1"/>
                <a:gd name="f55" fmla="*/ f52 f22 1"/>
                <a:gd name="f56" fmla="*/ f51 f22 1"/>
                <a:gd name="f57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5" r="f56" b="f57"/>
              <a:pathLst>
                <a:path>
                  <a:moveTo>
                    <a:pt x="f29" y="f43"/>
                  </a:moveTo>
                  <a:arcTo wR="f39" hR="f40" stAng="f0" swAng="f1"/>
                  <a:arcTo wR="f39" hR="f40" stAng="f2" swAng="f1"/>
                  <a:arcTo wR="f39" hR="f40" stAng="f6" swAng="f1"/>
                  <a:arcTo wR="f39" hR="f40" stAng="f1" swAng="f1"/>
                  <a:close/>
                </a:path>
              </a:pathLst>
            </a:custGeom>
            <a:solidFill>
              <a:srgbClr val="FFFFFF"/>
            </a:solidFill>
            <a:ln w="0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020F381F-F375-491D-9AC7-D3332B66F19C}"/>
                </a:ext>
              </a:extLst>
            </p:cNvPr>
            <p:cNvSpPr/>
            <p:nvPr/>
          </p:nvSpPr>
          <p:spPr>
            <a:xfrm rot="5846404">
              <a:off x="4432710" y="4893787"/>
              <a:ext cx="136437" cy="1364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30 1 2"/>
                <a:gd name="f34" fmla="*/ f31 1 2"/>
                <a:gd name="f35" fmla="*/ f32 1 f7"/>
                <a:gd name="f36" fmla="+- f11 f33 0"/>
                <a:gd name="f37" fmla="+- f11 f34 0"/>
                <a:gd name="f38" fmla="+- f35 0 f1"/>
                <a:gd name="f39" fmla="*/ f34 f22 1"/>
                <a:gd name="f40" fmla="*/ f33 f22 1"/>
                <a:gd name="f41" fmla="cos 1 f38"/>
                <a:gd name="f42" fmla="sin 1 f38"/>
                <a:gd name="f43" fmla="*/ f36 f22 1"/>
                <a:gd name="f44" fmla="+- 0 0 f41"/>
                <a:gd name="f45" fmla="+- 0 0 f42"/>
                <a:gd name="f46" fmla="+- 0 0 f44"/>
                <a:gd name="f47" fmla="+- 0 0 f45"/>
                <a:gd name="f48" fmla="*/ f46 f34 1"/>
                <a:gd name="f49" fmla="*/ f47 f33 1"/>
                <a:gd name="f50" fmla="+- f37 0 f48"/>
                <a:gd name="f51" fmla="+- f37 f48 0"/>
                <a:gd name="f52" fmla="+- f36 0 f49"/>
                <a:gd name="f53" fmla="+- f36 f49 0"/>
                <a:gd name="f54" fmla="*/ f50 f22 1"/>
                <a:gd name="f55" fmla="*/ f52 f22 1"/>
                <a:gd name="f56" fmla="*/ f51 f22 1"/>
                <a:gd name="f57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5" r="f56" b="f57"/>
              <a:pathLst>
                <a:path>
                  <a:moveTo>
                    <a:pt x="f29" y="f43"/>
                  </a:moveTo>
                  <a:arcTo wR="f39" hR="f40" stAng="f0" swAng="f1"/>
                  <a:arcTo wR="f39" hR="f40" stAng="f2" swAng="f1"/>
                  <a:arcTo wR="f39" hR="f40" stAng="f6" swAng="f1"/>
                  <a:arcTo wR="f39" hR="f40" stAng="f1" swAng="f1"/>
                  <a:close/>
                </a:path>
              </a:pathLst>
            </a:custGeom>
            <a:solidFill>
              <a:srgbClr val="FF33FF"/>
            </a:solidFill>
            <a:ln w="0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33" name="Straight Connector 32">
              <a:extLst>
                <a:ext uri="{FF2B5EF4-FFF2-40B4-BE49-F238E27FC236}">
                  <a16:creationId xmlns:a16="http://schemas.microsoft.com/office/drawing/2014/main" id="{4EE3D92B-169D-4752-8CEA-CE2BAD13B76E}"/>
                </a:ext>
              </a:extLst>
            </p:cNvPr>
            <p:cNvSpPr/>
            <p:nvPr/>
          </p:nvSpPr>
          <p:spPr>
            <a:xfrm>
              <a:off x="4385517" y="5065922"/>
              <a:ext cx="232915" cy="14256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8997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34" name="Straight Connector 33">
              <a:extLst>
                <a:ext uri="{FF2B5EF4-FFF2-40B4-BE49-F238E27FC236}">
                  <a16:creationId xmlns:a16="http://schemas.microsoft.com/office/drawing/2014/main" id="{5B422D4B-B15C-45A4-938E-28D634F1D7CE}"/>
                </a:ext>
              </a:extLst>
            </p:cNvPr>
            <p:cNvSpPr/>
            <p:nvPr/>
          </p:nvSpPr>
          <p:spPr>
            <a:xfrm flipH="1" flipV="1">
              <a:off x="4671002" y="4891317"/>
              <a:ext cx="34564" cy="27071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8997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12E21113-D253-4C01-BCB3-C995EA3052DE}"/>
                </a:ext>
              </a:extLst>
            </p:cNvPr>
            <p:cNvSpPr/>
            <p:nvPr/>
          </p:nvSpPr>
          <p:spPr>
            <a:xfrm rot="5846404">
              <a:off x="4141108" y="5104026"/>
              <a:ext cx="136437" cy="1364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30 1 2"/>
                <a:gd name="f34" fmla="*/ f31 1 2"/>
                <a:gd name="f35" fmla="*/ f32 1 f7"/>
                <a:gd name="f36" fmla="+- f11 f33 0"/>
                <a:gd name="f37" fmla="+- f11 f34 0"/>
                <a:gd name="f38" fmla="+- f35 0 f1"/>
                <a:gd name="f39" fmla="*/ f34 f22 1"/>
                <a:gd name="f40" fmla="*/ f33 f22 1"/>
                <a:gd name="f41" fmla="cos 1 f38"/>
                <a:gd name="f42" fmla="sin 1 f38"/>
                <a:gd name="f43" fmla="*/ f36 f22 1"/>
                <a:gd name="f44" fmla="+- 0 0 f41"/>
                <a:gd name="f45" fmla="+- 0 0 f42"/>
                <a:gd name="f46" fmla="+- 0 0 f44"/>
                <a:gd name="f47" fmla="+- 0 0 f45"/>
                <a:gd name="f48" fmla="*/ f46 f34 1"/>
                <a:gd name="f49" fmla="*/ f47 f33 1"/>
                <a:gd name="f50" fmla="+- f37 0 f48"/>
                <a:gd name="f51" fmla="+- f37 f48 0"/>
                <a:gd name="f52" fmla="+- f36 0 f49"/>
                <a:gd name="f53" fmla="+- f36 f49 0"/>
                <a:gd name="f54" fmla="*/ f50 f22 1"/>
                <a:gd name="f55" fmla="*/ f52 f22 1"/>
                <a:gd name="f56" fmla="*/ f51 f22 1"/>
                <a:gd name="f57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5" r="f56" b="f57"/>
              <a:pathLst>
                <a:path>
                  <a:moveTo>
                    <a:pt x="f29" y="f43"/>
                  </a:moveTo>
                  <a:arcTo wR="f39" hR="f40" stAng="f0" swAng="f1"/>
                  <a:arcTo wR="f39" hR="f40" stAng="f2" swAng="f1"/>
                  <a:arcTo wR="f39" hR="f40" stAng="f6" swAng="f1"/>
                  <a:arcTo wR="f39" hR="f40" stAng="f1" swAng="f1"/>
                  <a:close/>
                </a:path>
              </a:pathLst>
            </a:custGeom>
            <a:solidFill>
              <a:srgbClr val="FF33FF"/>
            </a:solidFill>
            <a:ln w="0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</p:grpSp>
      <p:sp>
        <p:nvSpPr>
          <p:cNvPr id="36" name="Title 35">
            <a:extLst>
              <a:ext uri="{FF2B5EF4-FFF2-40B4-BE49-F238E27FC236}">
                <a16:creationId xmlns:a16="http://schemas.microsoft.com/office/drawing/2014/main" id="{1D336900-38C2-4F38-B57E-8569E086A08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346319"/>
            <a:ext cx="3452399" cy="380884"/>
          </a:xfrm>
        </p:spPr>
        <p:txBody>
          <a:bodyPr lIns="0" tIns="0" rIns="0" bIns="0" anchor="ctr"/>
          <a:lstStyle/>
          <a:p>
            <a:pPr lvl="0"/>
            <a:r>
              <a:rPr lang="en-US" sz="2400" b="1">
                <a:solidFill>
                  <a:srgbClr val="AFABAB"/>
                </a:solidFill>
              </a:rPr>
              <a:t>ÎN CĂUTAREA ATOMULUI</a:t>
            </a:r>
            <a:endParaRPr lang="en-US" sz="2400" b="1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DE0EEB-FE86-4166-8031-F5F5853A9DEA}"/>
              </a:ext>
            </a:extLst>
          </p:cNvPr>
          <p:cNvSpPr txBox="1"/>
          <p:nvPr/>
        </p:nvSpPr>
        <p:spPr>
          <a:xfrm>
            <a:off x="0" y="828364"/>
            <a:ext cx="3713021" cy="22376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1" compatLnSpc="1">
            <a:spAutoFit/>
          </a:bodyPr>
          <a:lstStyle/>
          <a:p>
            <a:pPr marL="0" marR="0" lvl="0" indent="0" algn="ctr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 Quartul ( SiO2 ), un component de bază al solului, e format din atomi de oxigen și siliciu </a:t>
            </a:r>
          </a:p>
        </p:txBody>
      </p:sp>
      <p:sp>
        <p:nvSpPr>
          <p:cNvPr id="3" name="Straight Connector 2">
            <a:extLst>
              <a:ext uri="{FF2B5EF4-FFF2-40B4-BE49-F238E27FC236}">
                <a16:creationId xmlns:a16="http://schemas.microsoft.com/office/drawing/2014/main" id="{F82A71F5-A3AB-4F84-B045-99883B74D7EB}"/>
              </a:ext>
            </a:extLst>
          </p:cNvPr>
          <p:cNvSpPr/>
          <p:nvPr/>
        </p:nvSpPr>
        <p:spPr>
          <a:xfrm>
            <a:off x="2360880" y="4117680"/>
            <a:ext cx="0" cy="47087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0" cap="flat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4" tIns="44997" rIns="90004" bIns="44997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30D391-A7CC-4C99-9DBA-EC50FC2BD16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08882" y="2926080"/>
            <a:ext cx="2216514" cy="110807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9A358C-D7E2-40FD-AEE1-36D542DCD96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905402" y="4689719"/>
            <a:ext cx="2677317" cy="1854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9E1185-7667-4E58-B912-2DFEA84D8D35}"/>
              </a:ext>
            </a:extLst>
          </p:cNvPr>
          <p:cNvSpPr txBox="1"/>
          <p:nvPr/>
        </p:nvSpPr>
        <p:spPr>
          <a:xfrm>
            <a:off x="4516578" y="727204"/>
            <a:ext cx="4488871" cy="26669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1" compatLnSpc="1">
            <a:spAutoFit/>
          </a:bodyPr>
          <a:lstStyle/>
          <a:p>
            <a:pPr marL="0" marR="0" lvl="0" indent="0" algn="ctr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Aerul e format din :</a:t>
            </a:r>
            <a:br>
              <a:rPr lang="en-US" sz="3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</a:br>
            <a:r>
              <a:rPr lang="en-US" sz="3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Nitrogen ( N</a:t>
            </a: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2</a:t>
            </a:r>
            <a:r>
              <a:rPr lang="en-US" sz="3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 ),</a:t>
            </a:r>
            <a:br>
              <a:rPr lang="en-US" sz="3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</a:br>
            <a:r>
              <a:rPr lang="en-US" sz="3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Oxigen ( O</a:t>
            </a: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2</a:t>
            </a:r>
            <a:r>
              <a:rPr lang="en-US" sz="3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 ),</a:t>
            </a:r>
            <a:br>
              <a:rPr lang="en-US" sz="3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</a:br>
            <a:r>
              <a:rPr lang="en-US" sz="3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Argon ( Ar ), dioxid de carbon( CO</a:t>
            </a: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2</a:t>
            </a:r>
            <a:r>
              <a:rPr lang="en-US" sz="3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 ) și alte substanțe. </a:t>
            </a:r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3A5E7772-C101-4A38-A9FB-7BA19EDD4EC7}"/>
              </a:ext>
            </a:extLst>
          </p:cNvPr>
          <p:cNvSpPr/>
          <p:nvPr/>
        </p:nvSpPr>
        <p:spPr>
          <a:xfrm>
            <a:off x="6655679" y="4363919"/>
            <a:ext cx="0" cy="3689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0" cap="flat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4" tIns="44997" rIns="90004" bIns="44997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D209D7-CF5F-4453-9784-02735EC618E8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327495" y="3022247"/>
            <a:ext cx="2123282" cy="1802163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3C2759A-9ABD-4844-8D39-BD82E8A2D031}"/>
              </a:ext>
            </a:extLst>
          </p:cNvPr>
          <p:cNvGrpSpPr/>
          <p:nvPr/>
        </p:nvGrpSpPr>
        <p:grpSpPr>
          <a:xfrm>
            <a:off x="7233582" y="5932809"/>
            <a:ext cx="538928" cy="213157"/>
            <a:chOff x="7233582" y="5932809"/>
            <a:chExt cx="538928" cy="213157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F5AEA79-E506-4B32-8D6D-C234B53E7ED6}"/>
                </a:ext>
              </a:extLst>
            </p:cNvPr>
            <p:cNvSpPr/>
            <p:nvPr/>
          </p:nvSpPr>
          <p:spPr>
            <a:xfrm rot="645609">
              <a:off x="7233582" y="5932809"/>
              <a:ext cx="136437" cy="1364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30 1 2"/>
                <a:gd name="f34" fmla="*/ f31 1 2"/>
                <a:gd name="f35" fmla="*/ f32 1 f7"/>
                <a:gd name="f36" fmla="+- f11 f33 0"/>
                <a:gd name="f37" fmla="+- f11 f34 0"/>
                <a:gd name="f38" fmla="+- f35 0 f1"/>
                <a:gd name="f39" fmla="*/ f34 f22 1"/>
                <a:gd name="f40" fmla="*/ f33 f22 1"/>
                <a:gd name="f41" fmla="cos 1 f38"/>
                <a:gd name="f42" fmla="sin 1 f38"/>
                <a:gd name="f43" fmla="*/ f36 f22 1"/>
                <a:gd name="f44" fmla="+- 0 0 f41"/>
                <a:gd name="f45" fmla="+- 0 0 f42"/>
                <a:gd name="f46" fmla="+- 0 0 f44"/>
                <a:gd name="f47" fmla="+- 0 0 f45"/>
                <a:gd name="f48" fmla="*/ f46 f34 1"/>
                <a:gd name="f49" fmla="*/ f47 f33 1"/>
                <a:gd name="f50" fmla="+- f37 0 f48"/>
                <a:gd name="f51" fmla="+- f37 f48 0"/>
                <a:gd name="f52" fmla="+- f36 0 f49"/>
                <a:gd name="f53" fmla="+- f36 f49 0"/>
                <a:gd name="f54" fmla="*/ f50 f22 1"/>
                <a:gd name="f55" fmla="*/ f52 f22 1"/>
                <a:gd name="f56" fmla="*/ f51 f22 1"/>
                <a:gd name="f57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5" r="f56" b="f57"/>
              <a:pathLst>
                <a:path>
                  <a:moveTo>
                    <a:pt x="f29" y="f43"/>
                  </a:moveTo>
                  <a:arcTo wR="f39" hR="f40" stAng="f0" swAng="f1"/>
                  <a:arcTo wR="f39" hR="f40" stAng="f2" swAng="f1"/>
                  <a:arcTo wR="f39" hR="f40" stAng="f6" swAng="f1"/>
                  <a:arcTo wR="f39" hR="f40" stAng="f1" swAng="f1"/>
                  <a:close/>
                </a:path>
              </a:pathLst>
            </a:custGeom>
            <a:solidFill>
              <a:srgbClr val="FFFFFF"/>
            </a:solidFill>
            <a:ln w="0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945740D7-7F1B-428A-BB49-CC529D112736}"/>
                </a:ext>
              </a:extLst>
            </p:cNvPr>
            <p:cNvSpPr/>
            <p:nvPr/>
          </p:nvSpPr>
          <p:spPr>
            <a:xfrm rot="645609">
              <a:off x="7635707" y="6009529"/>
              <a:ext cx="136803" cy="1364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30 1 2"/>
                <a:gd name="f34" fmla="*/ f31 1 2"/>
                <a:gd name="f35" fmla="*/ f32 1 f7"/>
                <a:gd name="f36" fmla="+- f11 f33 0"/>
                <a:gd name="f37" fmla="+- f11 f34 0"/>
                <a:gd name="f38" fmla="+- f35 0 f1"/>
                <a:gd name="f39" fmla="*/ f34 f22 1"/>
                <a:gd name="f40" fmla="*/ f33 f22 1"/>
                <a:gd name="f41" fmla="cos 1 f38"/>
                <a:gd name="f42" fmla="sin 1 f38"/>
                <a:gd name="f43" fmla="*/ f36 f22 1"/>
                <a:gd name="f44" fmla="+- 0 0 f41"/>
                <a:gd name="f45" fmla="+- 0 0 f42"/>
                <a:gd name="f46" fmla="+- 0 0 f44"/>
                <a:gd name="f47" fmla="+- 0 0 f45"/>
                <a:gd name="f48" fmla="*/ f46 f34 1"/>
                <a:gd name="f49" fmla="*/ f47 f33 1"/>
                <a:gd name="f50" fmla="+- f37 0 f48"/>
                <a:gd name="f51" fmla="+- f37 f48 0"/>
                <a:gd name="f52" fmla="+- f36 0 f49"/>
                <a:gd name="f53" fmla="+- f36 f49 0"/>
                <a:gd name="f54" fmla="*/ f50 f22 1"/>
                <a:gd name="f55" fmla="*/ f52 f22 1"/>
                <a:gd name="f56" fmla="*/ f51 f22 1"/>
                <a:gd name="f57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5" r="f56" b="f57"/>
              <a:pathLst>
                <a:path>
                  <a:moveTo>
                    <a:pt x="f29" y="f43"/>
                  </a:moveTo>
                  <a:arcTo wR="f39" hR="f40" stAng="f0" swAng="f1"/>
                  <a:arcTo wR="f39" hR="f40" stAng="f2" swAng="f1"/>
                  <a:arcTo wR="f39" hR="f40" stAng="f6" swAng="f1"/>
                  <a:arcTo wR="f39" hR="f40" stAng="f1" swAng="f1"/>
                  <a:close/>
                </a:path>
              </a:pathLst>
            </a:custGeom>
            <a:solidFill>
              <a:srgbClr val="FFFFFF"/>
            </a:solidFill>
            <a:ln w="0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12" name="Straight Connector 11">
              <a:extLst>
                <a:ext uri="{FF2B5EF4-FFF2-40B4-BE49-F238E27FC236}">
                  <a16:creationId xmlns:a16="http://schemas.microsoft.com/office/drawing/2014/main" id="{C502EDC6-E3AD-4113-AF46-679F913F74CA}"/>
                </a:ext>
              </a:extLst>
            </p:cNvPr>
            <p:cNvSpPr/>
            <p:nvPr/>
          </p:nvSpPr>
          <p:spPr>
            <a:xfrm>
              <a:off x="7371719" y="5999396"/>
              <a:ext cx="268202" cy="5112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8997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13" name="Straight Connector 12">
              <a:extLst>
                <a:ext uri="{FF2B5EF4-FFF2-40B4-BE49-F238E27FC236}">
                  <a16:creationId xmlns:a16="http://schemas.microsoft.com/office/drawing/2014/main" id="{A8E40D4A-D1AA-42BC-80AC-DF16D2C0E5CE}"/>
                </a:ext>
              </a:extLst>
            </p:cNvPr>
            <p:cNvSpPr/>
            <p:nvPr/>
          </p:nvSpPr>
          <p:spPr>
            <a:xfrm>
              <a:off x="7364156" y="6039721"/>
              <a:ext cx="268202" cy="5112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8997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01DC30F-4EC3-4CAB-941B-A0727D1800B9}"/>
              </a:ext>
            </a:extLst>
          </p:cNvPr>
          <p:cNvGrpSpPr/>
          <p:nvPr/>
        </p:nvGrpSpPr>
        <p:grpSpPr>
          <a:xfrm>
            <a:off x="6033632" y="4773661"/>
            <a:ext cx="195142" cy="541809"/>
            <a:chOff x="6033632" y="4773661"/>
            <a:chExt cx="195142" cy="541809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50798990-B511-48FB-8FDC-23834DE5540B}"/>
                </a:ext>
              </a:extLst>
            </p:cNvPr>
            <p:cNvSpPr/>
            <p:nvPr/>
          </p:nvSpPr>
          <p:spPr>
            <a:xfrm rot="4906215">
              <a:off x="6033632" y="4773661"/>
              <a:ext cx="136437" cy="1364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30 1 2"/>
                <a:gd name="f34" fmla="*/ f31 1 2"/>
                <a:gd name="f35" fmla="*/ f32 1 f7"/>
                <a:gd name="f36" fmla="+- f11 f33 0"/>
                <a:gd name="f37" fmla="+- f11 f34 0"/>
                <a:gd name="f38" fmla="+- f35 0 f1"/>
                <a:gd name="f39" fmla="*/ f34 f22 1"/>
                <a:gd name="f40" fmla="*/ f33 f22 1"/>
                <a:gd name="f41" fmla="cos 1 f38"/>
                <a:gd name="f42" fmla="sin 1 f38"/>
                <a:gd name="f43" fmla="*/ f36 f22 1"/>
                <a:gd name="f44" fmla="+- 0 0 f41"/>
                <a:gd name="f45" fmla="+- 0 0 f42"/>
                <a:gd name="f46" fmla="+- 0 0 f44"/>
                <a:gd name="f47" fmla="+- 0 0 f45"/>
                <a:gd name="f48" fmla="*/ f46 f34 1"/>
                <a:gd name="f49" fmla="*/ f47 f33 1"/>
                <a:gd name="f50" fmla="+- f37 0 f48"/>
                <a:gd name="f51" fmla="+- f37 f48 0"/>
                <a:gd name="f52" fmla="+- f36 0 f49"/>
                <a:gd name="f53" fmla="+- f36 f49 0"/>
                <a:gd name="f54" fmla="*/ f50 f22 1"/>
                <a:gd name="f55" fmla="*/ f52 f22 1"/>
                <a:gd name="f56" fmla="*/ f51 f22 1"/>
                <a:gd name="f57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5" r="f56" b="f57"/>
              <a:pathLst>
                <a:path>
                  <a:moveTo>
                    <a:pt x="f29" y="f43"/>
                  </a:moveTo>
                  <a:arcTo wR="f39" hR="f40" stAng="f0" swAng="f1"/>
                  <a:arcTo wR="f39" hR="f40" stAng="f2" swAng="f1"/>
                  <a:arcTo wR="f39" hR="f40" stAng="f6" swAng="f1"/>
                  <a:arcTo wR="f39" hR="f40" stAng="f1" swAng="f1"/>
                  <a:close/>
                </a:path>
              </a:pathLst>
            </a:custGeom>
            <a:solidFill>
              <a:srgbClr val="FFFFFF"/>
            </a:solidFill>
            <a:ln w="0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BD6C06F5-9ECE-42EA-ADC2-BAB0EF7DCD25}"/>
                </a:ext>
              </a:extLst>
            </p:cNvPr>
            <p:cNvSpPr/>
            <p:nvPr/>
          </p:nvSpPr>
          <p:spPr>
            <a:xfrm rot="4906215">
              <a:off x="6092154" y="5178850"/>
              <a:ext cx="136803" cy="1364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30 1 2"/>
                <a:gd name="f34" fmla="*/ f31 1 2"/>
                <a:gd name="f35" fmla="*/ f32 1 f7"/>
                <a:gd name="f36" fmla="+- f11 f33 0"/>
                <a:gd name="f37" fmla="+- f11 f34 0"/>
                <a:gd name="f38" fmla="+- f35 0 f1"/>
                <a:gd name="f39" fmla="*/ f34 f22 1"/>
                <a:gd name="f40" fmla="*/ f33 f22 1"/>
                <a:gd name="f41" fmla="cos 1 f38"/>
                <a:gd name="f42" fmla="sin 1 f38"/>
                <a:gd name="f43" fmla="*/ f36 f22 1"/>
                <a:gd name="f44" fmla="+- 0 0 f41"/>
                <a:gd name="f45" fmla="+- 0 0 f42"/>
                <a:gd name="f46" fmla="+- 0 0 f44"/>
                <a:gd name="f47" fmla="+- 0 0 f45"/>
                <a:gd name="f48" fmla="*/ f46 f34 1"/>
                <a:gd name="f49" fmla="*/ f47 f33 1"/>
                <a:gd name="f50" fmla="+- f37 0 f48"/>
                <a:gd name="f51" fmla="+- f37 f48 0"/>
                <a:gd name="f52" fmla="+- f36 0 f49"/>
                <a:gd name="f53" fmla="+- f36 f49 0"/>
                <a:gd name="f54" fmla="*/ f50 f22 1"/>
                <a:gd name="f55" fmla="*/ f52 f22 1"/>
                <a:gd name="f56" fmla="*/ f51 f22 1"/>
                <a:gd name="f57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5" r="f56" b="f57"/>
              <a:pathLst>
                <a:path>
                  <a:moveTo>
                    <a:pt x="f29" y="f43"/>
                  </a:moveTo>
                  <a:arcTo wR="f39" hR="f40" stAng="f0" swAng="f1"/>
                  <a:arcTo wR="f39" hR="f40" stAng="f2" swAng="f1"/>
                  <a:arcTo wR="f39" hR="f40" stAng="f6" swAng="f1"/>
                  <a:arcTo wR="f39" hR="f40" stAng="f1" swAng="f1"/>
                  <a:close/>
                </a:path>
              </a:pathLst>
            </a:custGeom>
            <a:solidFill>
              <a:srgbClr val="FFFFFF"/>
            </a:solidFill>
            <a:ln w="0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17" name="Straight Connector 16">
              <a:extLst>
                <a:ext uri="{FF2B5EF4-FFF2-40B4-BE49-F238E27FC236}">
                  <a16:creationId xmlns:a16="http://schemas.microsoft.com/office/drawing/2014/main" id="{50DAFCD1-D43E-482C-84F8-3A8EAF7FC86C}"/>
                </a:ext>
              </a:extLst>
            </p:cNvPr>
            <p:cNvSpPr/>
            <p:nvPr/>
          </p:nvSpPr>
          <p:spPr>
            <a:xfrm>
              <a:off x="6126123" y="4907520"/>
              <a:ext cx="39236" cy="2703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8997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18" name="Straight Connector 17">
              <a:extLst>
                <a:ext uri="{FF2B5EF4-FFF2-40B4-BE49-F238E27FC236}">
                  <a16:creationId xmlns:a16="http://schemas.microsoft.com/office/drawing/2014/main" id="{D1435F04-9C80-43A5-B412-3651343CFACF}"/>
                </a:ext>
              </a:extLst>
            </p:cNvPr>
            <p:cNvSpPr/>
            <p:nvPr/>
          </p:nvSpPr>
          <p:spPr>
            <a:xfrm>
              <a:off x="6085798" y="4913281"/>
              <a:ext cx="39236" cy="2703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8997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8C1ABA1-2585-4D56-9767-63ED79BB7306}"/>
              </a:ext>
            </a:extLst>
          </p:cNvPr>
          <p:cNvGrpSpPr/>
          <p:nvPr/>
        </p:nvGrpSpPr>
        <p:grpSpPr>
          <a:xfrm>
            <a:off x="7620566" y="4878536"/>
            <a:ext cx="517667" cy="286131"/>
            <a:chOff x="7620566" y="4878536"/>
            <a:chExt cx="517667" cy="28613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474EA028-6DD7-4FE2-A83B-2D8BBB8FBB9F}"/>
                </a:ext>
              </a:extLst>
            </p:cNvPr>
            <p:cNvSpPr/>
            <p:nvPr/>
          </p:nvSpPr>
          <p:spPr>
            <a:xfrm rot="1291802">
              <a:off x="7620566" y="5028230"/>
              <a:ext cx="136437" cy="1364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30 1 2"/>
                <a:gd name="f34" fmla="*/ f31 1 2"/>
                <a:gd name="f35" fmla="*/ f32 1 f7"/>
                <a:gd name="f36" fmla="+- f11 f33 0"/>
                <a:gd name="f37" fmla="+- f11 f34 0"/>
                <a:gd name="f38" fmla="+- f35 0 f1"/>
                <a:gd name="f39" fmla="*/ f34 f22 1"/>
                <a:gd name="f40" fmla="*/ f33 f22 1"/>
                <a:gd name="f41" fmla="cos 1 f38"/>
                <a:gd name="f42" fmla="sin 1 f38"/>
                <a:gd name="f43" fmla="*/ f36 f22 1"/>
                <a:gd name="f44" fmla="+- 0 0 f41"/>
                <a:gd name="f45" fmla="+- 0 0 f42"/>
                <a:gd name="f46" fmla="+- 0 0 f44"/>
                <a:gd name="f47" fmla="+- 0 0 f45"/>
                <a:gd name="f48" fmla="*/ f46 f34 1"/>
                <a:gd name="f49" fmla="*/ f47 f33 1"/>
                <a:gd name="f50" fmla="+- f37 0 f48"/>
                <a:gd name="f51" fmla="+- f37 f48 0"/>
                <a:gd name="f52" fmla="+- f36 0 f49"/>
                <a:gd name="f53" fmla="+- f36 f49 0"/>
                <a:gd name="f54" fmla="*/ f50 f22 1"/>
                <a:gd name="f55" fmla="*/ f52 f22 1"/>
                <a:gd name="f56" fmla="*/ f51 f22 1"/>
                <a:gd name="f57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5" r="f56" b="f57"/>
              <a:pathLst>
                <a:path>
                  <a:moveTo>
                    <a:pt x="f29" y="f43"/>
                  </a:moveTo>
                  <a:arcTo wR="f39" hR="f40" stAng="f0" swAng="f1"/>
                  <a:arcTo wR="f39" hR="f40" stAng="f2" swAng="f1"/>
                  <a:arcTo wR="f39" hR="f40" stAng="f6" swAng="f1"/>
                  <a:arcTo wR="f39" hR="f40" stAng="f1" swAng="f1"/>
                  <a:close/>
                </a:path>
              </a:pathLst>
            </a:custGeom>
            <a:solidFill>
              <a:srgbClr val="FFFFFF"/>
            </a:solidFill>
            <a:ln w="0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4F1ABBC2-EFBC-4E15-9994-282D04FC092C}"/>
                </a:ext>
              </a:extLst>
            </p:cNvPr>
            <p:cNvSpPr/>
            <p:nvPr/>
          </p:nvSpPr>
          <p:spPr>
            <a:xfrm rot="1291802">
              <a:off x="8001430" y="4878536"/>
              <a:ext cx="136803" cy="1364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30 1 2"/>
                <a:gd name="f34" fmla="*/ f31 1 2"/>
                <a:gd name="f35" fmla="*/ f32 1 f7"/>
                <a:gd name="f36" fmla="+- f11 f33 0"/>
                <a:gd name="f37" fmla="+- f11 f34 0"/>
                <a:gd name="f38" fmla="+- f35 0 f1"/>
                <a:gd name="f39" fmla="*/ f34 f22 1"/>
                <a:gd name="f40" fmla="*/ f33 f22 1"/>
                <a:gd name="f41" fmla="cos 1 f38"/>
                <a:gd name="f42" fmla="sin 1 f38"/>
                <a:gd name="f43" fmla="*/ f36 f22 1"/>
                <a:gd name="f44" fmla="+- 0 0 f41"/>
                <a:gd name="f45" fmla="+- 0 0 f42"/>
                <a:gd name="f46" fmla="+- 0 0 f44"/>
                <a:gd name="f47" fmla="+- 0 0 f45"/>
                <a:gd name="f48" fmla="*/ f46 f34 1"/>
                <a:gd name="f49" fmla="*/ f47 f33 1"/>
                <a:gd name="f50" fmla="+- f37 0 f48"/>
                <a:gd name="f51" fmla="+- f37 f48 0"/>
                <a:gd name="f52" fmla="+- f36 0 f49"/>
                <a:gd name="f53" fmla="+- f36 f49 0"/>
                <a:gd name="f54" fmla="*/ f50 f22 1"/>
                <a:gd name="f55" fmla="*/ f52 f22 1"/>
                <a:gd name="f56" fmla="*/ f51 f22 1"/>
                <a:gd name="f57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5" r="f56" b="f57"/>
              <a:pathLst>
                <a:path>
                  <a:moveTo>
                    <a:pt x="f29" y="f43"/>
                  </a:moveTo>
                  <a:arcTo wR="f39" hR="f40" stAng="f0" swAng="f1"/>
                  <a:arcTo wR="f39" hR="f40" stAng="f2" swAng="f1"/>
                  <a:arcTo wR="f39" hR="f40" stAng="f6" swAng="f1"/>
                  <a:arcTo wR="f39" hR="f40" stAng="f1" swAng="f1"/>
                  <a:close/>
                </a:path>
              </a:pathLst>
            </a:custGeom>
            <a:solidFill>
              <a:srgbClr val="FFFFFF"/>
            </a:solidFill>
            <a:ln w="0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22" name="Straight Connector 21">
              <a:extLst>
                <a:ext uri="{FF2B5EF4-FFF2-40B4-BE49-F238E27FC236}">
                  <a16:creationId xmlns:a16="http://schemas.microsoft.com/office/drawing/2014/main" id="{558244CE-0095-4064-B721-BEC964CA83C1}"/>
                </a:ext>
              </a:extLst>
            </p:cNvPr>
            <p:cNvSpPr/>
            <p:nvPr/>
          </p:nvSpPr>
          <p:spPr>
            <a:xfrm flipV="1">
              <a:off x="7797244" y="4907877"/>
              <a:ext cx="253800" cy="10008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8997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23" name="Straight Connector 22">
              <a:extLst>
                <a:ext uri="{FF2B5EF4-FFF2-40B4-BE49-F238E27FC236}">
                  <a16:creationId xmlns:a16="http://schemas.microsoft.com/office/drawing/2014/main" id="{3ED09DA4-5573-4499-929C-F9665962DC6F}"/>
                </a:ext>
              </a:extLst>
            </p:cNvPr>
            <p:cNvSpPr/>
            <p:nvPr/>
          </p:nvSpPr>
          <p:spPr>
            <a:xfrm flipV="1">
              <a:off x="7812359" y="4945678"/>
              <a:ext cx="253800" cy="10008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8997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584052B-2FCB-4FC0-A271-0712428650A1}"/>
              </a:ext>
            </a:extLst>
          </p:cNvPr>
          <p:cNvGrpSpPr/>
          <p:nvPr/>
        </p:nvGrpSpPr>
        <p:grpSpPr>
          <a:xfrm>
            <a:off x="5232152" y="5633416"/>
            <a:ext cx="520915" cy="276179"/>
            <a:chOff x="5232152" y="5633416"/>
            <a:chExt cx="520915" cy="276179"/>
          </a:xfrm>
        </p:grpSpPr>
        <p:sp>
          <p:nvSpPr>
            <p:cNvPr id="25" name="Straight Connector 24">
              <a:extLst>
                <a:ext uri="{FF2B5EF4-FFF2-40B4-BE49-F238E27FC236}">
                  <a16:creationId xmlns:a16="http://schemas.microsoft.com/office/drawing/2014/main" id="{C92DEB9D-FADB-4308-AA6D-642435BF74FE}"/>
                </a:ext>
              </a:extLst>
            </p:cNvPr>
            <p:cNvSpPr/>
            <p:nvPr/>
          </p:nvSpPr>
          <p:spPr>
            <a:xfrm>
              <a:off x="5361840" y="5731559"/>
              <a:ext cx="256681" cy="9324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8997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26" name="Straight Connector 25">
              <a:extLst>
                <a:ext uri="{FF2B5EF4-FFF2-40B4-BE49-F238E27FC236}">
                  <a16:creationId xmlns:a16="http://schemas.microsoft.com/office/drawing/2014/main" id="{D8607DFE-2DCA-4AC3-BF56-9F4BF018E3AF}"/>
                </a:ext>
              </a:extLst>
            </p:cNvPr>
            <p:cNvSpPr/>
            <p:nvPr/>
          </p:nvSpPr>
          <p:spPr>
            <a:xfrm>
              <a:off x="5314319" y="5757117"/>
              <a:ext cx="325800" cy="12528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8997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27" name="Straight Connector 26">
              <a:extLst>
                <a:ext uri="{FF2B5EF4-FFF2-40B4-BE49-F238E27FC236}">
                  <a16:creationId xmlns:a16="http://schemas.microsoft.com/office/drawing/2014/main" id="{3F18E578-C33C-42E9-BD5D-E2DEDDE794B2}"/>
                </a:ext>
              </a:extLst>
            </p:cNvPr>
            <p:cNvSpPr/>
            <p:nvPr/>
          </p:nvSpPr>
          <p:spPr>
            <a:xfrm>
              <a:off x="5337361" y="5663875"/>
              <a:ext cx="325800" cy="12528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8997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07917253-6A86-47C6-A173-C6D3D85F7C1E}"/>
                </a:ext>
              </a:extLst>
            </p:cNvPr>
            <p:cNvSpPr/>
            <p:nvPr/>
          </p:nvSpPr>
          <p:spPr>
            <a:xfrm rot="1200014">
              <a:off x="5232152" y="5633416"/>
              <a:ext cx="136437" cy="1364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30 1 2"/>
                <a:gd name="f34" fmla="*/ f31 1 2"/>
                <a:gd name="f35" fmla="*/ f32 1 f7"/>
                <a:gd name="f36" fmla="+- f11 f33 0"/>
                <a:gd name="f37" fmla="+- f11 f34 0"/>
                <a:gd name="f38" fmla="+- f35 0 f1"/>
                <a:gd name="f39" fmla="*/ f34 f22 1"/>
                <a:gd name="f40" fmla="*/ f33 f22 1"/>
                <a:gd name="f41" fmla="cos 1 f38"/>
                <a:gd name="f42" fmla="sin 1 f38"/>
                <a:gd name="f43" fmla="*/ f36 f22 1"/>
                <a:gd name="f44" fmla="+- 0 0 f41"/>
                <a:gd name="f45" fmla="+- 0 0 f42"/>
                <a:gd name="f46" fmla="+- 0 0 f44"/>
                <a:gd name="f47" fmla="+- 0 0 f45"/>
                <a:gd name="f48" fmla="*/ f46 f34 1"/>
                <a:gd name="f49" fmla="*/ f47 f33 1"/>
                <a:gd name="f50" fmla="+- f37 0 f48"/>
                <a:gd name="f51" fmla="+- f37 f48 0"/>
                <a:gd name="f52" fmla="+- f36 0 f49"/>
                <a:gd name="f53" fmla="+- f36 f49 0"/>
                <a:gd name="f54" fmla="*/ f50 f22 1"/>
                <a:gd name="f55" fmla="*/ f52 f22 1"/>
                <a:gd name="f56" fmla="*/ f51 f22 1"/>
                <a:gd name="f57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5" r="f56" b="f57"/>
              <a:pathLst>
                <a:path>
                  <a:moveTo>
                    <a:pt x="f29" y="f43"/>
                  </a:moveTo>
                  <a:arcTo wR="f39" hR="f40" stAng="f0" swAng="f1"/>
                  <a:arcTo wR="f39" hR="f40" stAng="f2" swAng="f1"/>
                  <a:arcTo wR="f39" hR="f40" stAng="f6" swAng="f1"/>
                  <a:arcTo wR="f39" hR="f40" stAng="f1" swAng="f1"/>
                  <a:close/>
                </a:path>
              </a:pathLst>
            </a:custGeom>
            <a:solidFill>
              <a:srgbClr val="00CC00"/>
            </a:solidFill>
            <a:ln w="0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97D509FB-A2E1-4220-9D69-B111DBB3A768}"/>
                </a:ext>
              </a:extLst>
            </p:cNvPr>
            <p:cNvSpPr/>
            <p:nvPr/>
          </p:nvSpPr>
          <p:spPr>
            <a:xfrm rot="1200014">
              <a:off x="5616264" y="5773158"/>
              <a:ext cx="136803" cy="1364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30 1 2"/>
                <a:gd name="f34" fmla="*/ f31 1 2"/>
                <a:gd name="f35" fmla="*/ f32 1 f7"/>
                <a:gd name="f36" fmla="+- f11 f33 0"/>
                <a:gd name="f37" fmla="+- f11 f34 0"/>
                <a:gd name="f38" fmla="+- f35 0 f1"/>
                <a:gd name="f39" fmla="*/ f34 f22 1"/>
                <a:gd name="f40" fmla="*/ f33 f22 1"/>
                <a:gd name="f41" fmla="cos 1 f38"/>
                <a:gd name="f42" fmla="sin 1 f38"/>
                <a:gd name="f43" fmla="*/ f36 f22 1"/>
                <a:gd name="f44" fmla="+- 0 0 f41"/>
                <a:gd name="f45" fmla="+- 0 0 f42"/>
                <a:gd name="f46" fmla="+- 0 0 f44"/>
                <a:gd name="f47" fmla="+- 0 0 f45"/>
                <a:gd name="f48" fmla="*/ f46 f34 1"/>
                <a:gd name="f49" fmla="*/ f47 f33 1"/>
                <a:gd name="f50" fmla="+- f37 0 f48"/>
                <a:gd name="f51" fmla="+- f37 f48 0"/>
                <a:gd name="f52" fmla="+- f36 0 f49"/>
                <a:gd name="f53" fmla="+- f36 f49 0"/>
                <a:gd name="f54" fmla="*/ f50 f22 1"/>
                <a:gd name="f55" fmla="*/ f52 f22 1"/>
                <a:gd name="f56" fmla="*/ f51 f22 1"/>
                <a:gd name="f57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5" r="f56" b="f57"/>
              <a:pathLst>
                <a:path>
                  <a:moveTo>
                    <a:pt x="f29" y="f43"/>
                  </a:moveTo>
                  <a:arcTo wR="f39" hR="f40" stAng="f0" swAng="f1"/>
                  <a:arcTo wR="f39" hR="f40" stAng="f2" swAng="f1"/>
                  <a:arcTo wR="f39" hR="f40" stAng="f6" swAng="f1"/>
                  <a:arcTo wR="f39" hR="f40" stAng="f1" swAng="f1"/>
                  <a:close/>
                </a:path>
              </a:pathLst>
            </a:custGeom>
            <a:solidFill>
              <a:srgbClr val="00CC00"/>
            </a:solidFill>
            <a:ln w="0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98C0737-A0CC-4801-934D-C20369FE2B0A}"/>
              </a:ext>
            </a:extLst>
          </p:cNvPr>
          <p:cNvGrpSpPr/>
          <p:nvPr/>
        </p:nvGrpSpPr>
        <p:grpSpPr>
          <a:xfrm>
            <a:off x="6290095" y="4906828"/>
            <a:ext cx="528842" cy="252306"/>
            <a:chOff x="6290095" y="4906828"/>
            <a:chExt cx="528842" cy="252306"/>
          </a:xfrm>
        </p:grpSpPr>
        <p:sp>
          <p:nvSpPr>
            <p:cNvPr id="31" name="Straight Connector 30">
              <a:extLst>
                <a:ext uri="{FF2B5EF4-FFF2-40B4-BE49-F238E27FC236}">
                  <a16:creationId xmlns:a16="http://schemas.microsoft.com/office/drawing/2014/main" id="{452E089A-EFAE-41A1-9D6C-AAE1A2F7260B}"/>
                </a:ext>
              </a:extLst>
            </p:cNvPr>
            <p:cNvSpPr/>
            <p:nvPr/>
          </p:nvSpPr>
          <p:spPr>
            <a:xfrm flipV="1">
              <a:off x="6464158" y="4962238"/>
              <a:ext cx="261719" cy="774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8997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32" name="Straight Connector 31">
              <a:extLst>
                <a:ext uri="{FF2B5EF4-FFF2-40B4-BE49-F238E27FC236}">
                  <a16:creationId xmlns:a16="http://schemas.microsoft.com/office/drawing/2014/main" id="{738A3286-1E8F-4D4C-83CD-D9AF91705D47}"/>
                </a:ext>
              </a:extLst>
            </p:cNvPr>
            <p:cNvSpPr/>
            <p:nvPr/>
          </p:nvSpPr>
          <p:spPr>
            <a:xfrm flipV="1">
              <a:off x="6441115" y="4995723"/>
              <a:ext cx="336243" cy="928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8997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33" name="Straight Connector 32">
              <a:extLst>
                <a:ext uri="{FF2B5EF4-FFF2-40B4-BE49-F238E27FC236}">
                  <a16:creationId xmlns:a16="http://schemas.microsoft.com/office/drawing/2014/main" id="{58C3D9C3-FD4D-4303-91B3-A2467ABF2FAD}"/>
                </a:ext>
              </a:extLst>
            </p:cNvPr>
            <p:cNvSpPr/>
            <p:nvPr/>
          </p:nvSpPr>
          <p:spPr>
            <a:xfrm flipV="1">
              <a:off x="6404402" y="4907155"/>
              <a:ext cx="336243" cy="928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8997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ED8D93E9-E338-4FD9-8EDA-C860E11E828F}"/>
                </a:ext>
              </a:extLst>
            </p:cNvPr>
            <p:cNvSpPr/>
            <p:nvPr/>
          </p:nvSpPr>
          <p:spPr>
            <a:xfrm rot="988215">
              <a:off x="6290095" y="5022697"/>
              <a:ext cx="136437" cy="1364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30 1 2"/>
                <a:gd name="f34" fmla="*/ f31 1 2"/>
                <a:gd name="f35" fmla="*/ f32 1 f7"/>
                <a:gd name="f36" fmla="+- f11 f33 0"/>
                <a:gd name="f37" fmla="+- f11 f34 0"/>
                <a:gd name="f38" fmla="+- f35 0 f1"/>
                <a:gd name="f39" fmla="*/ f34 f22 1"/>
                <a:gd name="f40" fmla="*/ f33 f22 1"/>
                <a:gd name="f41" fmla="cos 1 f38"/>
                <a:gd name="f42" fmla="sin 1 f38"/>
                <a:gd name="f43" fmla="*/ f36 f22 1"/>
                <a:gd name="f44" fmla="+- 0 0 f41"/>
                <a:gd name="f45" fmla="+- 0 0 f42"/>
                <a:gd name="f46" fmla="+- 0 0 f44"/>
                <a:gd name="f47" fmla="+- 0 0 f45"/>
                <a:gd name="f48" fmla="*/ f46 f34 1"/>
                <a:gd name="f49" fmla="*/ f47 f33 1"/>
                <a:gd name="f50" fmla="+- f37 0 f48"/>
                <a:gd name="f51" fmla="+- f37 f48 0"/>
                <a:gd name="f52" fmla="+- f36 0 f49"/>
                <a:gd name="f53" fmla="+- f36 f49 0"/>
                <a:gd name="f54" fmla="*/ f50 f22 1"/>
                <a:gd name="f55" fmla="*/ f52 f22 1"/>
                <a:gd name="f56" fmla="*/ f51 f22 1"/>
                <a:gd name="f57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5" r="f56" b="f57"/>
              <a:pathLst>
                <a:path>
                  <a:moveTo>
                    <a:pt x="f29" y="f43"/>
                  </a:moveTo>
                  <a:arcTo wR="f39" hR="f40" stAng="f0" swAng="f1"/>
                  <a:arcTo wR="f39" hR="f40" stAng="f2" swAng="f1"/>
                  <a:arcTo wR="f39" hR="f40" stAng="f6" swAng="f1"/>
                  <a:arcTo wR="f39" hR="f40" stAng="f1" swAng="f1"/>
                  <a:close/>
                </a:path>
              </a:pathLst>
            </a:custGeom>
            <a:solidFill>
              <a:srgbClr val="00CC00"/>
            </a:solidFill>
            <a:ln w="0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3DE398D6-58AC-4A95-B4AE-8082B51FAB76}"/>
                </a:ext>
              </a:extLst>
            </p:cNvPr>
            <p:cNvSpPr/>
            <p:nvPr/>
          </p:nvSpPr>
          <p:spPr>
            <a:xfrm rot="988215">
              <a:off x="6682134" y="4906828"/>
              <a:ext cx="136803" cy="1364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30 1 2"/>
                <a:gd name="f34" fmla="*/ f31 1 2"/>
                <a:gd name="f35" fmla="*/ f32 1 f7"/>
                <a:gd name="f36" fmla="+- f11 f33 0"/>
                <a:gd name="f37" fmla="+- f11 f34 0"/>
                <a:gd name="f38" fmla="+- f35 0 f1"/>
                <a:gd name="f39" fmla="*/ f34 f22 1"/>
                <a:gd name="f40" fmla="*/ f33 f22 1"/>
                <a:gd name="f41" fmla="cos 1 f38"/>
                <a:gd name="f42" fmla="sin 1 f38"/>
                <a:gd name="f43" fmla="*/ f36 f22 1"/>
                <a:gd name="f44" fmla="+- 0 0 f41"/>
                <a:gd name="f45" fmla="+- 0 0 f42"/>
                <a:gd name="f46" fmla="+- 0 0 f44"/>
                <a:gd name="f47" fmla="+- 0 0 f45"/>
                <a:gd name="f48" fmla="*/ f46 f34 1"/>
                <a:gd name="f49" fmla="*/ f47 f33 1"/>
                <a:gd name="f50" fmla="+- f37 0 f48"/>
                <a:gd name="f51" fmla="+- f37 f48 0"/>
                <a:gd name="f52" fmla="+- f36 0 f49"/>
                <a:gd name="f53" fmla="+- f36 f49 0"/>
                <a:gd name="f54" fmla="*/ f50 f22 1"/>
                <a:gd name="f55" fmla="*/ f52 f22 1"/>
                <a:gd name="f56" fmla="*/ f51 f22 1"/>
                <a:gd name="f57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5" r="f56" b="f57"/>
              <a:pathLst>
                <a:path>
                  <a:moveTo>
                    <a:pt x="f29" y="f43"/>
                  </a:moveTo>
                  <a:arcTo wR="f39" hR="f40" stAng="f0" swAng="f1"/>
                  <a:arcTo wR="f39" hR="f40" stAng="f2" swAng="f1"/>
                  <a:arcTo wR="f39" hR="f40" stAng="f6" swAng="f1"/>
                  <a:arcTo wR="f39" hR="f40" stAng="f1" swAng="f1"/>
                  <a:close/>
                </a:path>
              </a:pathLst>
            </a:custGeom>
            <a:solidFill>
              <a:srgbClr val="00CC00"/>
            </a:solidFill>
            <a:ln w="0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39A21D9-5770-4312-9271-F3FEC34F842D}"/>
              </a:ext>
            </a:extLst>
          </p:cNvPr>
          <p:cNvGrpSpPr/>
          <p:nvPr/>
        </p:nvGrpSpPr>
        <p:grpSpPr>
          <a:xfrm>
            <a:off x="8096215" y="5072834"/>
            <a:ext cx="235844" cy="533159"/>
            <a:chOff x="8096215" y="5072834"/>
            <a:chExt cx="235844" cy="533159"/>
          </a:xfrm>
        </p:grpSpPr>
        <p:sp>
          <p:nvSpPr>
            <p:cNvPr id="37" name="Straight Connector 36">
              <a:extLst>
                <a:ext uri="{FF2B5EF4-FFF2-40B4-BE49-F238E27FC236}">
                  <a16:creationId xmlns:a16="http://schemas.microsoft.com/office/drawing/2014/main" id="{04C9D15F-2931-450F-8DF2-BFB55860DAD0}"/>
                </a:ext>
              </a:extLst>
            </p:cNvPr>
            <p:cNvSpPr/>
            <p:nvPr/>
          </p:nvSpPr>
          <p:spPr>
            <a:xfrm>
              <a:off x="8174159" y="5208843"/>
              <a:ext cx="65882" cy="26495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8997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38" name="Straight Connector 37">
              <a:extLst>
                <a:ext uri="{FF2B5EF4-FFF2-40B4-BE49-F238E27FC236}">
                  <a16:creationId xmlns:a16="http://schemas.microsoft.com/office/drawing/2014/main" id="{516D5D70-39D2-40CE-9452-24050B96C041}"/>
                </a:ext>
              </a:extLst>
            </p:cNvPr>
            <p:cNvSpPr/>
            <p:nvPr/>
          </p:nvSpPr>
          <p:spPr>
            <a:xfrm>
              <a:off x="8126281" y="5183642"/>
              <a:ext cx="78482" cy="3398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8997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39" name="Straight Connector 38">
              <a:extLst>
                <a:ext uri="{FF2B5EF4-FFF2-40B4-BE49-F238E27FC236}">
                  <a16:creationId xmlns:a16="http://schemas.microsoft.com/office/drawing/2014/main" id="{7387E4D7-840B-4E07-8243-F56356B8304C}"/>
                </a:ext>
              </a:extLst>
            </p:cNvPr>
            <p:cNvSpPr/>
            <p:nvPr/>
          </p:nvSpPr>
          <p:spPr>
            <a:xfrm>
              <a:off x="8216277" y="5150879"/>
              <a:ext cx="78482" cy="3398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8997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A377B979-9F15-4BD2-A6EF-6910E3F1E1D8}"/>
                </a:ext>
              </a:extLst>
            </p:cNvPr>
            <p:cNvSpPr/>
            <p:nvPr/>
          </p:nvSpPr>
          <p:spPr>
            <a:xfrm rot="4559999">
              <a:off x="8096215" y="5072834"/>
              <a:ext cx="136437" cy="1364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30 1 2"/>
                <a:gd name="f34" fmla="*/ f31 1 2"/>
                <a:gd name="f35" fmla="*/ f32 1 f7"/>
                <a:gd name="f36" fmla="+- f11 f33 0"/>
                <a:gd name="f37" fmla="+- f11 f34 0"/>
                <a:gd name="f38" fmla="+- f35 0 f1"/>
                <a:gd name="f39" fmla="*/ f34 f22 1"/>
                <a:gd name="f40" fmla="*/ f33 f22 1"/>
                <a:gd name="f41" fmla="cos 1 f38"/>
                <a:gd name="f42" fmla="sin 1 f38"/>
                <a:gd name="f43" fmla="*/ f36 f22 1"/>
                <a:gd name="f44" fmla="+- 0 0 f41"/>
                <a:gd name="f45" fmla="+- 0 0 f42"/>
                <a:gd name="f46" fmla="+- 0 0 f44"/>
                <a:gd name="f47" fmla="+- 0 0 f45"/>
                <a:gd name="f48" fmla="*/ f46 f34 1"/>
                <a:gd name="f49" fmla="*/ f47 f33 1"/>
                <a:gd name="f50" fmla="+- f37 0 f48"/>
                <a:gd name="f51" fmla="+- f37 f48 0"/>
                <a:gd name="f52" fmla="+- f36 0 f49"/>
                <a:gd name="f53" fmla="+- f36 f49 0"/>
                <a:gd name="f54" fmla="*/ f50 f22 1"/>
                <a:gd name="f55" fmla="*/ f52 f22 1"/>
                <a:gd name="f56" fmla="*/ f51 f22 1"/>
                <a:gd name="f57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5" r="f56" b="f57"/>
              <a:pathLst>
                <a:path>
                  <a:moveTo>
                    <a:pt x="f29" y="f43"/>
                  </a:moveTo>
                  <a:arcTo wR="f39" hR="f40" stAng="f0" swAng="f1"/>
                  <a:arcTo wR="f39" hR="f40" stAng="f2" swAng="f1"/>
                  <a:arcTo wR="f39" hR="f40" stAng="f6" swAng="f1"/>
                  <a:arcTo wR="f39" hR="f40" stAng="f1" swAng="f1"/>
                  <a:close/>
                </a:path>
              </a:pathLst>
            </a:custGeom>
            <a:solidFill>
              <a:srgbClr val="00CC00"/>
            </a:solidFill>
            <a:ln w="0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C47BF332-BA27-4EED-8C6E-B1F9CC351611}"/>
                </a:ext>
              </a:extLst>
            </p:cNvPr>
            <p:cNvSpPr/>
            <p:nvPr/>
          </p:nvSpPr>
          <p:spPr>
            <a:xfrm rot="4559999">
              <a:off x="8195439" y="5469373"/>
              <a:ext cx="136803" cy="1364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30 1 2"/>
                <a:gd name="f34" fmla="*/ f31 1 2"/>
                <a:gd name="f35" fmla="*/ f32 1 f7"/>
                <a:gd name="f36" fmla="+- f11 f33 0"/>
                <a:gd name="f37" fmla="+- f11 f34 0"/>
                <a:gd name="f38" fmla="+- f35 0 f1"/>
                <a:gd name="f39" fmla="*/ f34 f22 1"/>
                <a:gd name="f40" fmla="*/ f33 f22 1"/>
                <a:gd name="f41" fmla="cos 1 f38"/>
                <a:gd name="f42" fmla="sin 1 f38"/>
                <a:gd name="f43" fmla="*/ f36 f22 1"/>
                <a:gd name="f44" fmla="+- 0 0 f41"/>
                <a:gd name="f45" fmla="+- 0 0 f42"/>
                <a:gd name="f46" fmla="+- 0 0 f44"/>
                <a:gd name="f47" fmla="+- 0 0 f45"/>
                <a:gd name="f48" fmla="*/ f46 f34 1"/>
                <a:gd name="f49" fmla="*/ f47 f33 1"/>
                <a:gd name="f50" fmla="+- f37 0 f48"/>
                <a:gd name="f51" fmla="+- f37 f48 0"/>
                <a:gd name="f52" fmla="+- f36 0 f49"/>
                <a:gd name="f53" fmla="+- f36 f49 0"/>
                <a:gd name="f54" fmla="*/ f50 f22 1"/>
                <a:gd name="f55" fmla="*/ f52 f22 1"/>
                <a:gd name="f56" fmla="*/ f51 f22 1"/>
                <a:gd name="f57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5" r="f56" b="f57"/>
              <a:pathLst>
                <a:path>
                  <a:moveTo>
                    <a:pt x="f29" y="f43"/>
                  </a:moveTo>
                  <a:arcTo wR="f39" hR="f40" stAng="f0" swAng="f1"/>
                  <a:arcTo wR="f39" hR="f40" stAng="f2" swAng="f1"/>
                  <a:arcTo wR="f39" hR="f40" stAng="f6" swAng="f1"/>
                  <a:arcTo wR="f39" hR="f40" stAng="f1" swAng="f1"/>
                  <a:close/>
                </a:path>
              </a:pathLst>
            </a:custGeom>
            <a:solidFill>
              <a:srgbClr val="00CC00"/>
            </a:solidFill>
            <a:ln w="0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4B5A786-4AFA-4C88-A5EB-E9C2453B6EA5}"/>
              </a:ext>
            </a:extLst>
          </p:cNvPr>
          <p:cNvGrpSpPr/>
          <p:nvPr/>
        </p:nvGrpSpPr>
        <p:grpSpPr>
          <a:xfrm>
            <a:off x="7526316" y="6204002"/>
            <a:ext cx="540365" cy="201259"/>
            <a:chOff x="7526316" y="6204002"/>
            <a:chExt cx="540365" cy="201259"/>
          </a:xfrm>
        </p:grpSpPr>
        <p:sp>
          <p:nvSpPr>
            <p:cNvPr id="43" name="Straight Connector 42">
              <a:extLst>
                <a:ext uri="{FF2B5EF4-FFF2-40B4-BE49-F238E27FC236}">
                  <a16:creationId xmlns:a16="http://schemas.microsoft.com/office/drawing/2014/main" id="{709EFD71-4304-400D-9CAE-CE67DF978C1E}"/>
                </a:ext>
              </a:extLst>
            </p:cNvPr>
            <p:cNvSpPr/>
            <p:nvPr/>
          </p:nvSpPr>
          <p:spPr>
            <a:xfrm flipH="1">
              <a:off x="7660440" y="6276240"/>
              <a:ext cx="269638" cy="431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8997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44" name="Straight Connector 43">
              <a:extLst>
                <a:ext uri="{FF2B5EF4-FFF2-40B4-BE49-F238E27FC236}">
                  <a16:creationId xmlns:a16="http://schemas.microsoft.com/office/drawing/2014/main" id="{644A1466-4730-4385-8961-92CD6CD0E8CE}"/>
                </a:ext>
              </a:extLst>
            </p:cNvPr>
            <p:cNvSpPr/>
            <p:nvPr/>
          </p:nvSpPr>
          <p:spPr>
            <a:xfrm flipH="1">
              <a:off x="7613641" y="6230520"/>
              <a:ext cx="345240" cy="4895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8997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45" name="Straight Connector 44">
              <a:extLst>
                <a:ext uri="{FF2B5EF4-FFF2-40B4-BE49-F238E27FC236}">
                  <a16:creationId xmlns:a16="http://schemas.microsoft.com/office/drawing/2014/main" id="{C67954B7-5E72-4B4D-8766-764FC5E55CEC}"/>
                </a:ext>
              </a:extLst>
            </p:cNvPr>
            <p:cNvSpPr/>
            <p:nvPr/>
          </p:nvSpPr>
          <p:spPr>
            <a:xfrm flipH="1">
              <a:off x="7638842" y="6323039"/>
              <a:ext cx="345240" cy="4895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8997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C43181B4-708A-4B33-AEF5-B5AA2B798BB4}"/>
                </a:ext>
              </a:extLst>
            </p:cNvPr>
            <p:cNvSpPr/>
            <p:nvPr/>
          </p:nvSpPr>
          <p:spPr>
            <a:xfrm rot="10254592">
              <a:off x="7930244" y="6204002"/>
              <a:ext cx="136437" cy="1364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30 1 2"/>
                <a:gd name="f34" fmla="*/ f31 1 2"/>
                <a:gd name="f35" fmla="*/ f32 1 f7"/>
                <a:gd name="f36" fmla="+- f11 f33 0"/>
                <a:gd name="f37" fmla="+- f11 f34 0"/>
                <a:gd name="f38" fmla="+- f35 0 f1"/>
                <a:gd name="f39" fmla="*/ f34 f22 1"/>
                <a:gd name="f40" fmla="*/ f33 f22 1"/>
                <a:gd name="f41" fmla="cos 1 f38"/>
                <a:gd name="f42" fmla="sin 1 f38"/>
                <a:gd name="f43" fmla="*/ f36 f22 1"/>
                <a:gd name="f44" fmla="+- 0 0 f41"/>
                <a:gd name="f45" fmla="+- 0 0 f42"/>
                <a:gd name="f46" fmla="+- 0 0 f44"/>
                <a:gd name="f47" fmla="+- 0 0 f45"/>
                <a:gd name="f48" fmla="*/ f46 f34 1"/>
                <a:gd name="f49" fmla="*/ f47 f33 1"/>
                <a:gd name="f50" fmla="+- f37 0 f48"/>
                <a:gd name="f51" fmla="+- f37 f48 0"/>
                <a:gd name="f52" fmla="+- f36 0 f49"/>
                <a:gd name="f53" fmla="+- f36 f49 0"/>
                <a:gd name="f54" fmla="*/ f50 f22 1"/>
                <a:gd name="f55" fmla="*/ f52 f22 1"/>
                <a:gd name="f56" fmla="*/ f51 f22 1"/>
                <a:gd name="f57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5" r="f56" b="f57"/>
              <a:pathLst>
                <a:path>
                  <a:moveTo>
                    <a:pt x="f29" y="f43"/>
                  </a:moveTo>
                  <a:arcTo wR="f39" hR="f40" stAng="f0" swAng="f1"/>
                  <a:arcTo wR="f39" hR="f40" stAng="f2" swAng="f1"/>
                  <a:arcTo wR="f39" hR="f40" stAng="f6" swAng="f1"/>
                  <a:arcTo wR="f39" hR="f40" stAng="f1" swAng="f1"/>
                  <a:close/>
                </a:path>
              </a:pathLst>
            </a:custGeom>
            <a:solidFill>
              <a:srgbClr val="00CC00"/>
            </a:solidFill>
            <a:ln w="0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6CB0F4F3-C4FA-42C9-95CE-EC4C5627E6C0}"/>
                </a:ext>
              </a:extLst>
            </p:cNvPr>
            <p:cNvSpPr/>
            <p:nvPr/>
          </p:nvSpPr>
          <p:spPr>
            <a:xfrm rot="10254592">
              <a:off x="7526316" y="6268824"/>
              <a:ext cx="136803" cy="1364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30 1 2"/>
                <a:gd name="f34" fmla="*/ f31 1 2"/>
                <a:gd name="f35" fmla="*/ f32 1 f7"/>
                <a:gd name="f36" fmla="+- f11 f33 0"/>
                <a:gd name="f37" fmla="+- f11 f34 0"/>
                <a:gd name="f38" fmla="+- f35 0 f1"/>
                <a:gd name="f39" fmla="*/ f34 f22 1"/>
                <a:gd name="f40" fmla="*/ f33 f22 1"/>
                <a:gd name="f41" fmla="cos 1 f38"/>
                <a:gd name="f42" fmla="sin 1 f38"/>
                <a:gd name="f43" fmla="*/ f36 f22 1"/>
                <a:gd name="f44" fmla="+- 0 0 f41"/>
                <a:gd name="f45" fmla="+- 0 0 f42"/>
                <a:gd name="f46" fmla="+- 0 0 f44"/>
                <a:gd name="f47" fmla="+- 0 0 f45"/>
                <a:gd name="f48" fmla="*/ f46 f34 1"/>
                <a:gd name="f49" fmla="*/ f47 f33 1"/>
                <a:gd name="f50" fmla="+- f37 0 f48"/>
                <a:gd name="f51" fmla="+- f37 f48 0"/>
                <a:gd name="f52" fmla="+- f36 0 f49"/>
                <a:gd name="f53" fmla="+- f36 f49 0"/>
                <a:gd name="f54" fmla="*/ f50 f22 1"/>
                <a:gd name="f55" fmla="*/ f52 f22 1"/>
                <a:gd name="f56" fmla="*/ f51 f22 1"/>
                <a:gd name="f57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5" r="f56" b="f57"/>
              <a:pathLst>
                <a:path>
                  <a:moveTo>
                    <a:pt x="f29" y="f43"/>
                  </a:moveTo>
                  <a:arcTo wR="f39" hR="f40" stAng="f0" swAng="f1"/>
                  <a:arcTo wR="f39" hR="f40" stAng="f2" swAng="f1"/>
                  <a:arcTo wR="f39" hR="f40" stAng="f6" swAng="f1"/>
                  <a:arcTo wR="f39" hR="f40" stAng="f1" swAng="f1"/>
                  <a:close/>
                </a:path>
              </a:pathLst>
            </a:custGeom>
            <a:solidFill>
              <a:srgbClr val="00CC00"/>
            </a:solidFill>
            <a:ln w="0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F279B66-1FEA-4340-AF88-77D3D75F5A40}"/>
              </a:ext>
            </a:extLst>
          </p:cNvPr>
          <p:cNvGrpSpPr/>
          <p:nvPr/>
        </p:nvGrpSpPr>
        <p:grpSpPr>
          <a:xfrm>
            <a:off x="6766567" y="6035014"/>
            <a:ext cx="274377" cy="521637"/>
            <a:chOff x="6766567" y="6035014"/>
            <a:chExt cx="274377" cy="521637"/>
          </a:xfrm>
        </p:grpSpPr>
        <p:sp>
          <p:nvSpPr>
            <p:cNvPr id="49" name="Straight Connector 48">
              <a:extLst>
                <a:ext uri="{FF2B5EF4-FFF2-40B4-BE49-F238E27FC236}">
                  <a16:creationId xmlns:a16="http://schemas.microsoft.com/office/drawing/2014/main" id="{CD4A48F2-E5AF-432A-A414-CC31606B75D8}"/>
                </a:ext>
              </a:extLst>
            </p:cNvPr>
            <p:cNvSpPr/>
            <p:nvPr/>
          </p:nvSpPr>
          <p:spPr>
            <a:xfrm flipH="1">
              <a:off x="6851160" y="6165003"/>
              <a:ext cx="92162" cy="25703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8997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50" name="Straight Connector 49">
              <a:extLst>
                <a:ext uri="{FF2B5EF4-FFF2-40B4-BE49-F238E27FC236}">
                  <a16:creationId xmlns:a16="http://schemas.microsoft.com/office/drawing/2014/main" id="{35FD8491-3AFF-47E6-B38C-313B54073895}"/>
                </a:ext>
              </a:extLst>
            </p:cNvPr>
            <p:cNvSpPr/>
            <p:nvPr/>
          </p:nvSpPr>
          <p:spPr>
            <a:xfrm flipH="1">
              <a:off x="6793562" y="6117482"/>
              <a:ext cx="123480" cy="3261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8997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51" name="Straight Connector 50">
              <a:extLst>
                <a:ext uri="{FF2B5EF4-FFF2-40B4-BE49-F238E27FC236}">
                  <a16:creationId xmlns:a16="http://schemas.microsoft.com/office/drawing/2014/main" id="{B42A6D9B-E24D-4DB1-B52C-C3E0DDB74C1B}"/>
                </a:ext>
              </a:extLst>
            </p:cNvPr>
            <p:cNvSpPr/>
            <p:nvPr/>
          </p:nvSpPr>
          <p:spPr>
            <a:xfrm flipH="1">
              <a:off x="6886803" y="6140159"/>
              <a:ext cx="123480" cy="3261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8997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6C4F57C6-8812-49CB-BD52-726005526D84}"/>
                </a:ext>
              </a:extLst>
            </p:cNvPr>
            <p:cNvSpPr/>
            <p:nvPr/>
          </p:nvSpPr>
          <p:spPr>
            <a:xfrm rot="6583216">
              <a:off x="6904507" y="6035014"/>
              <a:ext cx="136437" cy="1364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30 1 2"/>
                <a:gd name="f34" fmla="*/ f31 1 2"/>
                <a:gd name="f35" fmla="*/ f32 1 f7"/>
                <a:gd name="f36" fmla="+- f11 f33 0"/>
                <a:gd name="f37" fmla="+- f11 f34 0"/>
                <a:gd name="f38" fmla="+- f35 0 f1"/>
                <a:gd name="f39" fmla="*/ f34 f22 1"/>
                <a:gd name="f40" fmla="*/ f33 f22 1"/>
                <a:gd name="f41" fmla="cos 1 f38"/>
                <a:gd name="f42" fmla="sin 1 f38"/>
                <a:gd name="f43" fmla="*/ f36 f22 1"/>
                <a:gd name="f44" fmla="+- 0 0 f41"/>
                <a:gd name="f45" fmla="+- 0 0 f42"/>
                <a:gd name="f46" fmla="+- 0 0 f44"/>
                <a:gd name="f47" fmla="+- 0 0 f45"/>
                <a:gd name="f48" fmla="*/ f46 f34 1"/>
                <a:gd name="f49" fmla="*/ f47 f33 1"/>
                <a:gd name="f50" fmla="+- f37 0 f48"/>
                <a:gd name="f51" fmla="+- f37 f48 0"/>
                <a:gd name="f52" fmla="+- f36 0 f49"/>
                <a:gd name="f53" fmla="+- f36 f49 0"/>
                <a:gd name="f54" fmla="*/ f50 f22 1"/>
                <a:gd name="f55" fmla="*/ f52 f22 1"/>
                <a:gd name="f56" fmla="*/ f51 f22 1"/>
                <a:gd name="f57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5" r="f56" b="f57"/>
              <a:pathLst>
                <a:path>
                  <a:moveTo>
                    <a:pt x="f29" y="f43"/>
                  </a:moveTo>
                  <a:arcTo wR="f39" hR="f40" stAng="f0" swAng="f1"/>
                  <a:arcTo wR="f39" hR="f40" stAng="f2" swAng="f1"/>
                  <a:arcTo wR="f39" hR="f40" stAng="f6" swAng="f1"/>
                  <a:arcTo wR="f39" hR="f40" stAng="f1" swAng="f1"/>
                  <a:close/>
                </a:path>
              </a:pathLst>
            </a:custGeom>
            <a:solidFill>
              <a:srgbClr val="00CC00"/>
            </a:solidFill>
            <a:ln w="0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AE2FBA60-0F86-414F-8348-F62650E273EC}"/>
                </a:ext>
              </a:extLst>
            </p:cNvPr>
            <p:cNvSpPr/>
            <p:nvPr/>
          </p:nvSpPr>
          <p:spPr>
            <a:xfrm rot="6583216">
              <a:off x="6766384" y="6420031"/>
              <a:ext cx="136803" cy="1364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30 1 2"/>
                <a:gd name="f34" fmla="*/ f31 1 2"/>
                <a:gd name="f35" fmla="*/ f32 1 f7"/>
                <a:gd name="f36" fmla="+- f11 f33 0"/>
                <a:gd name="f37" fmla="+- f11 f34 0"/>
                <a:gd name="f38" fmla="+- f35 0 f1"/>
                <a:gd name="f39" fmla="*/ f34 f22 1"/>
                <a:gd name="f40" fmla="*/ f33 f22 1"/>
                <a:gd name="f41" fmla="cos 1 f38"/>
                <a:gd name="f42" fmla="sin 1 f38"/>
                <a:gd name="f43" fmla="*/ f36 f22 1"/>
                <a:gd name="f44" fmla="+- 0 0 f41"/>
                <a:gd name="f45" fmla="+- 0 0 f42"/>
                <a:gd name="f46" fmla="+- 0 0 f44"/>
                <a:gd name="f47" fmla="+- 0 0 f45"/>
                <a:gd name="f48" fmla="*/ f46 f34 1"/>
                <a:gd name="f49" fmla="*/ f47 f33 1"/>
                <a:gd name="f50" fmla="+- f37 0 f48"/>
                <a:gd name="f51" fmla="+- f37 f48 0"/>
                <a:gd name="f52" fmla="+- f36 0 f49"/>
                <a:gd name="f53" fmla="+- f36 f49 0"/>
                <a:gd name="f54" fmla="*/ f50 f22 1"/>
                <a:gd name="f55" fmla="*/ f52 f22 1"/>
                <a:gd name="f56" fmla="*/ f51 f22 1"/>
                <a:gd name="f57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5" r="f56" b="f57"/>
              <a:pathLst>
                <a:path>
                  <a:moveTo>
                    <a:pt x="f29" y="f43"/>
                  </a:moveTo>
                  <a:arcTo wR="f39" hR="f40" stAng="f0" swAng="f1"/>
                  <a:arcTo wR="f39" hR="f40" stAng="f2" swAng="f1"/>
                  <a:arcTo wR="f39" hR="f40" stAng="f6" swAng="f1"/>
                  <a:arcTo wR="f39" hR="f40" stAng="f1" swAng="f1"/>
                  <a:close/>
                </a:path>
              </a:pathLst>
            </a:custGeom>
            <a:solidFill>
              <a:srgbClr val="00CC00"/>
            </a:solidFill>
            <a:ln w="0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A4AEDD9-8FC7-49FA-BA7E-C2A14D750791}"/>
              </a:ext>
            </a:extLst>
          </p:cNvPr>
          <p:cNvGrpSpPr/>
          <p:nvPr/>
        </p:nvGrpSpPr>
        <p:grpSpPr>
          <a:xfrm>
            <a:off x="7432116" y="5490889"/>
            <a:ext cx="523082" cy="269695"/>
            <a:chOff x="7432116" y="5490889"/>
            <a:chExt cx="523082" cy="269695"/>
          </a:xfrm>
        </p:grpSpPr>
        <p:sp>
          <p:nvSpPr>
            <p:cNvPr id="55" name="Straight Connector 54">
              <a:extLst>
                <a:ext uri="{FF2B5EF4-FFF2-40B4-BE49-F238E27FC236}">
                  <a16:creationId xmlns:a16="http://schemas.microsoft.com/office/drawing/2014/main" id="{674DB14D-1566-4B7E-9651-420ECA9A9129}"/>
                </a:ext>
              </a:extLst>
            </p:cNvPr>
            <p:cNvSpPr/>
            <p:nvPr/>
          </p:nvSpPr>
          <p:spPr>
            <a:xfrm>
              <a:off x="7562517" y="5587916"/>
              <a:ext cx="258116" cy="8928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8997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56" name="Straight Connector 55">
              <a:extLst>
                <a:ext uri="{FF2B5EF4-FFF2-40B4-BE49-F238E27FC236}">
                  <a16:creationId xmlns:a16="http://schemas.microsoft.com/office/drawing/2014/main" id="{A929B589-88E9-49C3-B20C-8F08A21C41D0}"/>
                </a:ext>
              </a:extLst>
            </p:cNvPr>
            <p:cNvSpPr/>
            <p:nvPr/>
          </p:nvSpPr>
          <p:spPr>
            <a:xfrm>
              <a:off x="7514996" y="5614196"/>
              <a:ext cx="327602" cy="1198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8997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57" name="Straight Connector 56">
              <a:extLst>
                <a:ext uri="{FF2B5EF4-FFF2-40B4-BE49-F238E27FC236}">
                  <a16:creationId xmlns:a16="http://schemas.microsoft.com/office/drawing/2014/main" id="{566528C8-4110-4A83-9AF0-5FE890186E81}"/>
                </a:ext>
              </a:extLst>
            </p:cNvPr>
            <p:cNvSpPr/>
            <p:nvPr/>
          </p:nvSpPr>
          <p:spPr>
            <a:xfrm>
              <a:off x="7536603" y="5520598"/>
              <a:ext cx="327602" cy="1198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8997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ABCC78B5-7B9A-4A15-87EC-899601C64A10}"/>
                </a:ext>
              </a:extLst>
            </p:cNvPr>
            <p:cNvSpPr/>
            <p:nvPr/>
          </p:nvSpPr>
          <p:spPr>
            <a:xfrm rot="1143016">
              <a:off x="7432116" y="5490889"/>
              <a:ext cx="136437" cy="1364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30 1 2"/>
                <a:gd name="f34" fmla="*/ f31 1 2"/>
                <a:gd name="f35" fmla="*/ f32 1 f7"/>
                <a:gd name="f36" fmla="+- f11 f33 0"/>
                <a:gd name="f37" fmla="+- f11 f34 0"/>
                <a:gd name="f38" fmla="+- f35 0 f1"/>
                <a:gd name="f39" fmla="*/ f34 f22 1"/>
                <a:gd name="f40" fmla="*/ f33 f22 1"/>
                <a:gd name="f41" fmla="cos 1 f38"/>
                <a:gd name="f42" fmla="sin 1 f38"/>
                <a:gd name="f43" fmla="*/ f36 f22 1"/>
                <a:gd name="f44" fmla="+- 0 0 f41"/>
                <a:gd name="f45" fmla="+- 0 0 f42"/>
                <a:gd name="f46" fmla="+- 0 0 f44"/>
                <a:gd name="f47" fmla="+- 0 0 f45"/>
                <a:gd name="f48" fmla="*/ f46 f34 1"/>
                <a:gd name="f49" fmla="*/ f47 f33 1"/>
                <a:gd name="f50" fmla="+- f37 0 f48"/>
                <a:gd name="f51" fmla="+- f37 f48 0"/>
                <a:gd name="f52" fmla="+- f36 0 f49"/>
                <a:gd name="f53" fmla="+- f36 f49 0"/>
                <a:gd name="f54" fmla="*/ f50 f22 1"/>
                <a:gd name="f55" fmla="*/ f52 f22 1"/>
                <a:gd name="f56" fmla="*/ f51 f22 1"/>
                <a:gd name="f57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5" r="f56" b="f57"/>
              <a:pathLst>
                <a:path>
                  <a:moveTo>
                    <a:pt x="f29" y="f43"/>
                  </a:moveTo>
                  <a:arcTo wR="f39" hR="f40" stAng="f0" swAng="f1"/>
                  <a:arcTo wR="f39" hR="f40" stAng="f2" swAng="f1"/>
                  <a:arcTo wR="f39" hR="f40" stAng="f6" swAng="f1"/>
                  <a:arcTo wR="f39" hR="f40" stAng="f1" swAng="f1"/>
                  <a:close/>
                </a:path>
              </a:pathLst>
            </a:custGeom>
            <a:solidFill>
              <a:srgbClr val="00CC00"/>
            </a:solidFill>
            <a:ln w="0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691EBA73-644D-496B-93A1-5860645CC412}"/>
                </a:ext>
              </a:extLst>
            </p:cNvPr>
            <p:cNvSpPr/>
            <p:nvPr/>
          </p:nvSpPr>
          <p:spPr>
            <a:xfrm rot="1143016">
              <a:off x="7818395" y="5624147"/>
              <a:ext cx="136803" cy="1364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30 1 2"/>
                <a:gd name="f34" fmla="*/ f31 1 2"/>
                <a:gd name="f35" fmla="*/ f32 1 f7"/>
                <a:gd name="f36" fmla="+- f11 f33 0"/>
                <a:gd name="f37" fmla="+- f11 f34 0"/>
                <a:gd name="f38" fmla="+- f35 0 f1"/>
                <a:gd name="f39" fmla="*/ f34 f22 1"/>
                <a:gd name="f40" fmla="*/ f33 f22 1"/>
                <a:gd name="f41" fmla="cos 1 f38"/>
                <a:gd name="f42" fmla="sin 1 f38"/>
                <a:gd name="f43" fmla="*/ f36 f22 1"/>
                <a:gd name="f44" fmla="+- 0 0 f41"/>
                <a:gd name="f45" fmla="+- 0 0 f42"/>
                <a:gd name="f46" fmla="+- 0 0 f44"/>
                <a:gd name="f47" fmla="+- 0 0 f45"/>
                <a:gd name="f48" fmla="*/ f46 f34 1"/>
                <a:gd name="f49" fmla="*/ f47 f33 1"/>
                <a:gd name="f50" fmla="+- f37 0 f48"/>
                <a:gd name="f51" fmla="+- f37 f48 0"/>
                <a:gd name="f52" fmla="+- f36 0 f49"/>
                <a:gd name="f53" fmla="+- f36 f49 0"/>
                <a:gd name="f54" fmla="*/ f50 f22 1"/>
                <a:gd name="f55" fmla="*/ f52 f22 1"/>
                <a:gd name="f56" fmla="*/ f51 f22 1"/>
                <a:gd name="f57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5" r="f56" b="f57"/>
              <a:pathLst>
                <a:path>
                  <a:moveTo>
                    <a:pt x="f29" y="f43"/>
                  </a:moveTo>
                  <a:arcTo wR="f39" hR="f40" stAng="f0" swAng="f1"/>
                  <a:arcTo wR="f39" hR="f40" stAng="f2" swAng="f1"/>
                  <a:arcTo wR="f39" hR="f40" stAng="f6" swAng="f1"/>
                  <a:arcTo wR="f39" hR="f40" stAng="f1" swAng="f1"/>
                  <a:close/>
                </a:path>
              </a:pathLst>
            </a:custGeom>
            <a:solidFill>
              <a:srgbClr val="00CC00"/>
            </a:solidFill>
            <a:ln w="0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C646358-41A0-4081-8C23-853FA32FA98B}"/>
              </a:ext>
            </a:extLst>
          </p:cNvPr>
          <p:cNvGrpSpPr/>
          <p:nvPr/>
        </p:nvGrpSpPr>
        <p:grpSpPr>
          <a:xfrm>
            <a:off x="5526199" y="6013441"/>
            <a:ext cx="480036" cy="434494"/>
            <a:chOff x="5526199" y="6013441"/>
            <a:chExt cx="480036" cy="434494"/>
          </a:xfrm>
        </p:grpSpPr>
        <p:sp>
          <p:nvSpPr>
            <p:cNvPr id="61" name="Straight Connector 60">
              <a:extLst>
                <a:ext uri="{FF2B5EF4-FFF2-40B4-BE49-F238E27FC236}">
                  <a16:creationId xmlns:a16="http://schemas.microsoft.com/office/drawing/2014/main" id="{8C2ECD27-A187-4A4E-B050-BDC98CCADBA1}"/>
                </a:ext>
              </a:extLst>
            </p:cNvPr>
            <p:cNvSpPr/>
            <p:nvPr/>
          </p:nvSpPr>
          <p:spPr>
            <a:xfrm flipV="1">
              <a:off x="5740200" y="6069604"/>
              <a:ext cx="204843" cy="18035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8997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62" name="Straight Connector 61">
              <a:extLst>
                <a:ext uri="{FF2B5EF4-FFF2-40B4-BE49-F238E27FC236}">
                  <a16:creationId xmlns:a16="http://schemas.microsoft.com/office/drawing/2014/main" id="{01679FC3-F4EC-4FA9-B8D4-552498099849}"/>
                </a:ext>
              </a:extLst>
            </p:cNvPr>
            <p:cNvSpPr/>
            <p:nvPr/>
          </p:nvSpPr>
          <p:spPr>
            <a:xfrm flipV="1">
              <a:off x="5740200" y="6078236"/>
              <a:ext cx="266035" cy="2257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8997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63" name="Straight Connector 62">
              <a:extLst>
                <a:ext uri="{FF2B5EF4-FFF2-40B4-BE49-F238E27FC236}">
                  <a16:creationId xmlns:a16="http://schemas.microsoft.com/office/drawing/2014/main" id="{8533EFD3-F755-4B08-8F16-2AF52EF9AC32}"/>
                </a:ext>
              </a:extLst>
            </p:cNvPr>
            <p:cNvSpPr/>
            <p:nvPr/>
          </p:nvSpPr>
          <p:spPr>
            <a:xfrm flipV="1">
              <a:off x="5669280" y="6013441"/>
              <a:ext cx="266035" cy="2257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8997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C068DE37-795F-4774-A7CE-50FAD78697CA}"/>
                </a:ext>
              </a:extLst>
            </p:cNvPr>
            <p:cNvSpPr/>
            <p:nvPr/>
          </p:nvSpPr>
          <p:spPr>
            <a:xfrm rot="2480987">
              <a:off x="5526199" y="6311498"/>
              <a:ext cx="136437" cy="1364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30 1 2"/>
                <a:gd name="f34" fmla="*/ f31 1 2"/>
                <a:gd name="f35" fmla="*/ f32 1 f7"/>
                <a:gd name="f36" fmla="+- f11 f33 0"/>
                <a:gd name="f37" fmla="+- f11 f34 0"/>
                <a:gd name="f38" fmla="+- f35 0 f1"/>
                <a:gd name="f39" fmla="*/ f34 f22 1"/>
                <a:gd name="f40" fmla="*/ f33 f22 1"/>
                <a:gd name="f41" fmla="cos 1 f38"/>
                <a:gd name="f42" fmla="sin 1 f38"/>
                <a:gd name="f43" fmla="*/ f36 f22 1"/>
                <a:gd name="f44" fmla="+- 0 0 f41"/>
                <a:gd name="f45" fmla="+- 0 0 f42"/>
                <a:gd name="f46" fmla="+- 0 0 f44"/>
                <a:gd name="f47" fmla="+- 0 0 f45"/>
                <a:gd name="f48" fmla="*/ f46 f34 1"/>
                <a:gd name="f49" fmla="*/ f47 f33 1"/>
                <a:gd name="f50" fmla="+- f37 0 f48"/>
                <a:gd name="f51" fmla="+- f37 f48 0"/>
                <a:gd name="f52" fmla="+- f36 0 f49"/>
                <a:gd name="f53" fmla="+- f36 f49 0"/>
                <a:gd name="f54" fmla="*/ f50 f22 1"/>
                <a:gd name="f55" fmla="*/ f52 f22 1"/>
                <a:gd name="f56" fmla="*/ f51 f22 1"/>
                <a:gd name="f57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5" r="f56" b="f57"/>
              <a:pathLst>
                <a:path>
                  <a:moveTo>
                    <a:pt x="f29" y="f43"/>
                  </a:moveTo>
                  <a:arcTo wR="f39" hR="f40" stAng="f0" swAng="f1"/>
                  <a:arcTo wR="f39" hR="f40" stAng="f2" swAng="f1"/>
                  <a:arcTo wR="f39" hR="f40" stAng="f6" swAng="f1"/>
                  <a:arcTo wR="f39" hR="f40" stAng="f1" swAng="f1"/>
                  <a:close/>
                </a:path>
              </a:pathLst>
            </a:custGeom>
            <a:solidFill>
              <a:srgbClr val="00CC00"/>
            </a:solidFill>
            <a:ln w="0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60E754B0-A2DA-4450-8E13-9F7F66EDC430}"/>
                </a:ext>
              </a:extLst>
            </p:cNvPr>
            <p:cNvSpPr/>
            <p:nvPr/>
          </p:nvSpPr>
          <p:spPr>
            <a:xfrm rot="2480987">
              <a:off x="5832886" y="6041618"/>
              <a:ext cx="136803" cy="1364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30 1 2"/>
                <a:gd name="f34" fmla="*/ f31 1 2"/>
                <a:gd name="f35" fmla="*/ f32 1 f7"/>
                <a:gd name="f36" fmla="+- f11 f33 0"/>
                <a:gd name="f37" fmla="+- f11 f34 0"/>
                <a:gd name="f38" fmla="+- f35 0 f1"/>
                <a:gd name="f39" fmla="*/ f34 f22 1"/>
                <a:gd name="f40" fmla="*/ f33 f22 1"/>
                <a:gd name="f41" fmla="cos 1 f38"/>
                <a:gd name="f42" fmla="sin 1 f38"/>
                <a:gd name="f43" fmla="*/ f36 f22 1"/>
                <a:gd name="f44" fmla="+- 0 0 f41"/>
                <a:gd name="f45" fmla="+- 0 0 f42"/>
                <a:gd name="f46" fmla="+- 0 0 f44"/>
                <a:gd name="f47" fmla="+- 0 0 f45"/>
                <a:gd name="f48" fmla="*/ f46 f34 1"/>
                <a:gd name="f49" fmla="*/ f47 f33 1"/>
                <a:gd name="f50" fmla="+- f37 0 f48"/>
                <a:gd name="f51" fmla="+- f37 f48 0"/>
                <a:gd name="f52" fmla="+- f36 0 f49"/>
                <a:gd name="f53" fmla="+- f36 f49 0"/>
                <a:gd name="f54" fmla="*/ f50 f22 1"/>
                <a:gd name="f55" fmla="*/ f52 f22 1"/>
                <a:gd name="f56" fmla="*/ f51 f22 1"/>
                <a:gd name="f57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5" r="f56" b="f57"/>
              <a:pathLst>
                <a:path>
                  <a:moveTo>
                    <a:pt x="f29" y="f43"/>
                  </a:moveTo>
                  <a:arcTo wR="f39" hR="f40" stAng="f0" swAng="f1"/>
                  <a:arcTo wR="f39" hR="f40" stAng="f2" swAng="f1"/>
                  <a:arcTo wR="f39" hR="f40" stAng="f6" swAng="f1"/>
                  <a:arcTo wR="f39" hR="f40" stAng="f1" swAng="f1"/>
                  <a:close/>
                </a:path>
              </a:pathLst>
            </a:custGeom>
            <a:solidFill>
              <a:srgbClr val="00CC00"/>
            </a:solidFill>
            <a:ln w="0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52C021C-319A-40A6-8DF8-28D2EAA6AEC7}"/>
              </a:ext>
            </a:extLst>
          </p:cNvPr>
          <p:cNvGrpSpPr/>
          <p:nvPr/>
        </p:nvGrpSpPr>
        <p:grpSpPr>
          <a:xfrm>
            <a:off x="5851610" y="5163195"/>
            <a:ext cx="235844" cy="533159"/>
            <a:chOff x="5851610" y="5163195"/>
            <a:chExt cx="235844" cy="533159"/>
          </a:xfrm>
        </p:grpSpPr>
        <p:sp>
          <p:nvSpPr>
            <p:cNvPr id="67" name="Straight Connector 66">
              <a:extLst>
                <a:ext uri="{FF2B5EF4-FFF2-40B4-BE49-F238E27FC236}">
                  <a16:creationId xmlns:a16="http://schemas.microsoft.com/office/drawing/2014/main" id="{A45AB921-37DA-4854-A629-FBAE3477AC72}"/>
                </a:ext>
              </a:extLst>
            </p:cNvPr>
            <p:cNvSpPr/>
            <p:nvPr/>
          </p:nvSpPr>
          <p:spPr>
            <a:xfrm>
              <a:off x="5929563" y="5299204"/>
              <a:ext cx="65882" cy="26495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8997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68" name="Straight Connector 67">
              <a:extLst>
                <a:ext uri="{FF2B5EF4-FFF2-40B4-BE49-F238E27FC236}">
                  <a16:creationId xmlns:a16="http://schemas.microsoft.com/office/drawing/2014/main" id="{E1683323-D88F-4C33-90E6-1E4BBAD1247F}"/>
                </a:ext>
              </a:extLst>
            </p:cNvPr>
            <p:cNvSpPr/>
            <p:nvPr/>
          </p:nvSpPr>
          <p:spPr>
            <a:xfrm>
              <a:off x="5881676" y="5274003"/>
              <a:ext cx="78482" cy="3398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8997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69" name="Straight Connector 68">
              <a:extLst>
                <a:ext uri="{FF2B5EF4-FFF2-40B4-BE49-F238E27FC236}">
                  <a16:creationId xmlns:a16="http://schemas.microsoft.com/office/drawing/2014/main" id="{84973977-2912-46D1-A22C-B652D7F70C4C}"/>
                </a:ext>
              </a:extLst>
            </p:cNvPr>
            <p:cNvSpPr/>
            <p:nvPr/>
          </p:nvSpPr>
          <p:spPr>
            <a:xfrm>
              <a:off x="5971681" y="5241240"/>
              <a:ext cx="78482" cy="3398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8997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AC448BAC-306C-4503-803A-43B7EE95ED10}"/>
                </a:ext>
              </a:extLst>
            </p:cNvPr>
            <p:cNvSpPr/>
            <p:nvPr/>
          </p:nvSpPr>
          <p:spPr>
            <a:xfrm rot="4559999">
              <a:off x="5851610" y="5163195"/>
              <a:ext cx="136437" cy="1364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30 1 2"/>
                <a:gd name="f34" fmla="*/ f31 1 2"/>
                <a:gd name="f35" fmla="*/ f32 1 f7"/>
                <a:gd name="f36" fmla="+- f11 f33 0"/>
                <a:gd name="f37" fmla="+- f11 f34 0"/>
                <a:gd name="f38" fmla="+- f35 0 f1"/>
                <a:gd name="f39" fmla="*/ f34 f22 1"/>
                <a:gd name="f40" fmla="*/ f33 f22 1"/>
                <a:gd name="f41" fmla="cos 1 f38"/>
                <a:gd name="f42" fmla="sin 1 f38"/>
                <a:gd name="f43" fmla="*/ f36 f22 1"/>
                <a:gd name="f44" fmla="+- 0 0 f41"/>
                <a:gd name="f45" fmla="+- 0 0 f42"/>
                <a:gd name="f46" fmla="+- 0 0 f44"/>
                <a:gd name="f47" fmla="+- 0 0 f45"/>
                <a:gd name="f48" fmla="*/ f46 f34 1"/>
                <a:gd name="f49" fmla="*/ f47 f33 1"/>
                <a:gd name="f50" fmla="+- f37 0 f48"/>
                <a:gd name="f51" fmla="+- f37 f48 0"/>
                <a:gd name="f52" fmla="+- f36 0 f49"/>
                <a:gd name="f53" fmla="+- f36 f49 0"/>
                <a:gd name="f54" fmla="*/ f50 f22 1"/>
                <a:gd name="f55" fmla="*/ f52 f22 1"/>
                <a:gd name="f56" fmla="*/ f51 f22 1"/>
                <a:gd name="f57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5" r="f56" b="f57"/>
              <a:pathLst>
                <a:path>
                  <a:moveTo>
                    <a:pt x="f29" y="f43"/>
                  </a:moveTo>
                  <a:arcTo wR="f39" hR="f40" stAng="f0" swAng="f1"/>
                  <a:arcTo wR="f39" hR="f40" stAng="f2" swAng="f1"/>
                  <a:arcTo wR="f39" hR="f40" stAng="f6" swAng="f1"/>
                  <a:arcTo wR="f39" hR="f40" stAng="f1" swAng="f1"/>
                  <a:close/>
                </a:path>
              </a:pathLst>
            </a:custGeom>
            <a:solidFill>
              <a:srgbClr val="00CC00"/>
            </a:solidFill>
            <a:ln w="0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6D174042-A09E-46FA-AFA6-2FAB3EFC5BC5}"/>
                </a:ext>
              </a:extLst>
            </p:cNvPr>
            <p:cNvSpPr/>
            <p:nvPr/>
          </p:nvSpPr>
          <p:spPr>
            <a:xfrm rot="4559999">
              <a:off x="5950834" y="5559734"/>
              <a:ext cx="136803" cy="1364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30 1 2"/>
                <a:gd name="f34" fmla="*/ f31 1 2"/>
                <a:gd name="f35" fmla="*/ f32 1 f7"/>
                <a:gd name="f36" fmla="+- f11 f33 0"/>
                <a:gd name="f37" fmla="+- f11 f34 0"/>
                <a:gd name="f38" fmla="+- f35 0 f1"/>
                <a:gd name="f39" fmla="*/ f34 f22 1"/>
                <a:gd name="f40" fmla="*/ f33 f22 1"/>
                <a:gd name="f41" fmla="cos 1 f38"/>
                <a:gd name="f42" fmla="sin 1 f38"/>
                <a:gd name="f43" fmla="*/ f36 f22 1"/>
                <a:gd name="f44" fmla="+- 0 0 f41"/>
                <a:gd name="f45" fmla="+- 0 0 f42"/>
                <a:gd name="f46" fmla="+- 0 0 f44"/>
                <a:gd name="f47" fmla="+- 0 0 f45"/>
                <a:gd name="f48" fmla="*/ f46 f34 1"/>
                <a:gd name="f49" fmla="*/ f47 f33 1"/>
                <a:gd name="f50" fmla="+- f37 0 f48"/>
                <a:gd name="f51" fmla="+- f37 f48 0"/>
                <a:gd name="f52" fmla="+- f36 0 f49"/>
                <a:gd name="f53" fmla="+- f36 f49 0"/>
                <a:gd name="f54" fmla="*/ f50 f22 1"/>
                <a:gd name="f55" fmla="*/ f52 f22 1"/>
                <a:gd name="f56" fmla="*/ f51 f22 1"/>
                <a:gd name="f57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5" r="f56" b="f57"/>
              <a:pathLst>
                <a:path>
                  <a:moveTo>
                    <a:pt x="f29" y="f43"/>
                  </a:moveTo>
                  <a:arcTo wR="f39" hR="f40" stAng="f0" swAng="f1"/>
                  <a:arcTo wR="f39" hR="f40" stAng="f2" swAng="f1"/>
                  <a:arcTo wR="f39" hR="f40" stAng="f6" swAng="f1"/>
                  <a:arcTo wR="f39" hR="f40" stAng="f1" swAng="f1"/>
                  <a:close/>
                </a:path>
              </a:pathLst>
            </a:custGeom>
            <a:solidFill>
              <a:srgbClr val="00CC00"/>
            </a:solidFill>
            <a:ln w="0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FADA083-BED7-41CB-A3C7-3FE398D56158}"/>
              </a:ext>
            </a:extLst>
          </p:cNvPr>
          <p:cNvGrpSpPr/>
          <p:nvPr/>
        </p:nvGrpSpPr>
        <p:grpSpPr>
          <a:xfrm>
            <a:off x="8415001" y="5577814"/>
            <a:ext cx="274387" cy="521646"/>
            <a:chOff x="8415001" y="5577814"/>
            <a:chExt cx="274387" cy="521646"/>
          </a:xfrm>
        </p:grpSpPr>
        <p:sp>
          <p:nvSpPr>
            <p:cNvPr id="73" name="Straight Connector 72">
              <a:extLst>
                <a:ext uri="{FF2B5EF4-FFF2-40B4-BE49-F238E27FC236}">
                  <a16:creationId xmlns:a16="http://schemas.microsoft.com/office/drawing/2014/main" id="{962A3235-0532-44C1-94A6-6247454B03A2}"/>
                </a:ext>
              </a:extLst>
            </p:cNvPr>
            <p:cNvSpPr/>
            <p:nvPr/>
          </p:nvSpPr>
          <p:spPr>
            <a:xfrm flipH="1">
              <a:off x="8499604" y="5707803"/>
              <a:ext cx="92162" cy="25703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8997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74" name="Straight Connector 73">
              <a:extLst>
                <a:ext uri="{FF2B5EF4-FFF2-40B4-BE49-F238E27FC236}">
                  <a16:creationId xmlns:a16="http://schemas.microsoft.com/office/drawing/2014/main" id="{D179737C-F626-4B7E-A39D-DB0922AF1EE7}"/>
                </a:ext>
              </a:extLst>
            </p:cNvPr>
            <p:cNvSpPr/>
            <p:nvPr/>
          </p:nvSpPr>
          <p:spPr>
            <a:xfrm flipH="1">
              <a:off x="8441996" y="5660282"/>
              <a:ext cx="123480" cy="3261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8997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75" name="Straight Connector 74">
              <a:extLst>
                <a:ext uri="{FF2B5EF4-FFF2-40B4-BE49-F238E27FC236}">
                  <a16:creationId xmlns:a16="http://schemas.microsoft.com/office/drawing/2014/main" id="{47AB6E31-6375-4E62-A338-00D1608CEC74}"/>
                </a:ext>
              </a:extLst>
            </p:cNvPr>
            <p:cNvSpPr/>
            <p:nvPr/>
          </p:nvSpPr>
          <p:spPr>
            <a:xfrm flipH="1">
              <a:off x="8535238" y="5682959"/>
              <a:ext cx="123480" cy="3261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8997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A794ED29-70DF-4577-B689-4BD54002A039}"/>
                </a:ext>
              </a:extLst>
            </p:cNvPr>
            <p:cNvSpPr/>
            <p:nvPr/>
          </p:nvSpPr>
          <p:spPr>
            <a:xfrm rot="6583216">
              <a:off x="8552951" y="5577814"/>
              <a:ext cx="136437" cy="1364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30 1 2"/>
                <a:gd name="f34" fmla="*/ f31 1 2"/>
                <a:gd name="f35" fmla="*/ f32 1 f7"/>
                <a:gd name="f36" fmla="+- f11 f33 0"/>
                <a:gd name="f37" fmla="+- f11 f34 0"/>
                <a:gd name="f38" fmla="+- f35 0 f1"/>
                <a:gd name="f39" fmla="*/ f34 f22 1"/>
                <a:gd name="f40" fmla="*/ f33 f22 1"/>
                <a:gd name="f41" fmla="cos 1 f38"/>
                <a:gd name="f42" fmla="sin 1 f38"/>
                <a:gd name="f43" fmla="*/ f36 f22 1"/>
                <a:gd name="f44" fmla="+- 0 0 f41"/>
                <a:gd name="f45" fmla="+- 0 0 f42"/>
                <a:gd name="f46" fmla="+- 0 0 f44"/>
                <a:gd name="f47" fmla="+- 0 0 f45"/>
                <a:gd name="f48" fmla="*/ f46 f34 1"/>
                <a:gd name="f49" fmla="*/ f47 f33 1"/>
                <a:gd name="f50" fmla="+- f37 0 f48"/>
                <a:gd name="f51" fmla="+- f37 f48 0"/>
                <a:gd name="f52" fmla="+- f36 0 f49"/>
                <a:gd name="f53" fmla="+- f36 f49 0"/>
                <a:gd name="f54" fmla="*/ f50 f22 1"/>
                <a:gd name="f55" fmla="*/ f52 f22 1"/>
                <a:gd name="f56" fmla="*/ f51 f22 1"/>
                <a:gd name="f57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5" r="f56" b="f57"/>
              <a:pathLst>
                <a:path>
                  <a:moveTo>
                    <a:pt x="f29" y="f43"/>
                  </a:moveTo>
                  <a:arcTo wR="f39" hR="f40" stAng="f0" swAng="f1"/>
                  <a:arcTo wR="f39" hR="f40" stAng="f2" swAng="f1"/>
                  <a:arcTo wR="f39" hR="f40" stAng="f6" swAng="f1"/>
                  <a:arcTo wR="f39" hR="f40" stAng="f1" swAng="f1"/>
                  <a:close/>
                </a:path>
              </a:pathLst>
            </a:custGeom>
            <a:solidFill>
              <a:srgbClr val="00CC00"/>
            </a:solidFill>
            <a:ln w="0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9FB1B0F2-7CC5-445F-A356-D0040A40542C}"/>
                </a:ext>
              </a:extLst>
            </p:cNvPr>
            <p:cNvSpPr/>
            <p:nvPr/>
          </p:nvSpPr>
          <p:spPr>
            <a:xfrm rot="6583216">
              <a:off x="8414818" y="5962840"/>
              <a:ext cx="136803" cy="1364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30 1 2"/>
                <a:gd name="f34" fmla="*/ f31 1 2"/>
                <a:gd name="f35" fmla="*/ f32 1 f7"/>
                <a:gd name="f36" fmla="+- f11 f33 0"/>
                <a:gd name="f37" fmla="+- f11 f34 0"/>
                <a:gd name="f38" fmla="+- f35 0 f1"/>
                <a:gd name="f39" fmla="*/ f34 f22 1"/>
                <a:gd name="f40" fmla="*/ f33 f22 1"/>
                <a:gd name="f41" fmla="cos 1 f38"/>
                <a:gd name="f42" fmla="sin 1 f38"/>
                <a:gd name="f43" fmla="*/ f36 f22 1"/>
                <a:gd name="f44" fmla="+- 0 0 f41"/>
                <a:gd name="f45" fmla="+- 0 0 f42"/>
                <a:gd name="f46" fmla="+- 0 0 f44"/>
                <a:gd name="f47" fmla="+- 0 0 f45"/>
                <a:gd name="f48" fmla="*/ f46 f34 1"/>
                <a:gd name="f49" fmla="*/ f47 f33 1"/>
                <a:gd name="f50" fmla="+- f37 0 f48"/>
                <a:gd name="f51" fmla="+- f37 f48 0"/>
                <a:gd name="f52" fmla="+- f36 0 f49"/>
                <a:gd name="f53" fmla="+- f36 f49 0"/>
                <a:gd name="f54" fmla="*/ f50 f22 1"/>
                <a:gd name="f55" fmla="*/ f52 f22 1"/>
                <a:gd name="f56" fmla="*/ f51 f22 1"/>
                <a:gd name="f57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5" r="f56" b="f57"/>
              <a:pathLst>
                <a:path>
                  <a:moveTo>
                    <a:pt x="f29" y="f43"/>
                  </a:moveTo>
                  <a:arcTo wR="f39" hR="f40" stAng="f0" swAng="f1"/>
                  <a:arcTo wR="f39" hR="f40" stAng="f2" swAng="f1"/>
                  <a:arcTo wR="f39" hR="f40" stAng="f6" swAng="f1"/>
                  <a:arcTo wR="f39" hR="f40" stAng="f1" swAng="f1"/>
                  <a:close/>
                </a:path>
              </a:pathLst>
            </a:custGeom>
            <a:solidFill>
              <a:srgbClr val="00CC00"/>
            </a:solidFill>
            <a:ln w="0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82DCFEE-DBF8-46C2-BAA9-38D61709E396}"/>
              </a:ext>
            </a:extLst>
          </p:cNvPr>
          <p:cNvGrpSpPr/>
          <p:nvPr/>
        </p:nvGrpSpPr>
        <p:grpSpPr>
          <a:xfrm>
            <a:off x="7117910" y="4762360"/>
            <a:ext cx="543609" cy="174942"/>
            <a:chOff x="7117910" y="4762360"/>
            <a:chExt cx="543609" cy="174942"/>
          </a:xfrm>
        </p:grpSpPr>
        <p:sp>
          <p:nvSpPr>
            <p:cNvPr id="79" name="Straight Connector 78">
              <a:extLst>
                <a:ext uri="{FF2B5EF4-FFF2-40B4-BE49-F238E27FC236}">
                  <a16:creationId xmlns:a16="http://schemas.microsoft.com/office/drawing/2014/main" id="{415101E6-515C-4AA0-974B-24D46C4EA714}"/>
                </a:ext>
              </a:extLst>
            </p:cNvPr>
            <p:cNvSpPr/>
            <p:nvPr/>
          </p:nvSpPr>
          <p:spPr>
            <a:xfrm flipH="1" flipV="1">
              <a:off x="7267322" y="4817159"/>
              <a:ext cx="271796" cy="255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8997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80" name="Straight Connector 79">
              <a:extLst>
                <a:ext uri="{FF2B5EF4-FFF2-40B4-BE49-F238E27FC236}">
                  <a16:creationId xmlns:a16="http://schemas.microsoft.com/office/drawing/2014/main" id="{B92F9874-6E6C-4358-B12D-881624A98F91}"/>
                </a:ext>
              </a:extLst>
            </p:cNvPr>
            <p:cNvSpPr/>
            <p:nvPr/>
          </p:nvSpPr>
          <p:spPr>
            <a:xfrm flipH="1" flipV="1">
              <a:off x="7232035" y="4766758"/>
              <a:ext cx="346676" cy="392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8997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81" name="Straight Connector 80">
              <a:extLst>
                <a:ext uri="{FF2B5EF4-FFF2-40B4-BE49-F238E27FC236}">
                  <a16:creationId xmlns:a16="http://schemas.microsoft.com/office/drawing/2014/main" id="{17D3D1D9-5064-4391-A6E4-61B9ADC451D8}"/>
                </a:ext>
              </a:extLst>
            </p:cNvPr>
            <p:cNvSpPr/>
            <p:nvPr/>
          </p:nvSpPr>
          <p:spPr>
            <a:xfrm flipH="1" flipV="1">
              <a:off x="7233123" y="4862879"/>
              <a:ext cx="346676" cy="392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8997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47EB127A-92FA-4E81-B1C1-39D48DC4BBDD}"/>
                </a:ext>
              </a:extLst>
            </p:cNvPr>
            <p:cNvSpPr/>
            <p:nvPr/>
          </p:nvSpPr>
          <p:spPr>
            <a:xfrm rot="10475399">
              <a:off x="7525082" y="4800865"/>
              <a:ext cx="136437" cy="1364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30 1 2"/>
                <a:gd name="f34" fmla="*/ f31 1 2"/>
                <a:gd name="f35" fmla="*/ f32 1 f7"/>
                <a:gd name="f36" fmla="+- f11 f33 0"/>
                <a:gd name="f37" fmla="+- f11 f34 0"/>
                <a:gd name="f38" fmla="+- f35 0 f1"/>
                <a:gd name="f39" fmla="*/ f34 f22 1"/>
                <a:gd name="f40" fmla="*/ f33 f22 1"/>
                <a:gd name="f41" fmla="cos 1 f38"/>
                <a:gd name="f42" fmla="sin 1 f38"/>
                <a:gd name="f43" fmla="*/ f36 f22 1"/>
                <a:gd name="f44" fmla="+- 0 0 f41"/>
                <a:gd name="f45" fmla="+- 0 0 f42"/>
                <a:gd name="f46" fmla="+- 0 0 f44"/>
                <a:gd name="f47" fmla="+- 0 0 f45"/>
                <a:gd name="f48" fmla="*/ f46 f34 1"/>
                <a:gd name="f49" fmla="*/ f47 f33 1"/>
                <a:gd name="f50" fmla="+- f37 0 f48"/>
                <a:gd name="f51" fmla="+- f37 f48 0"/>
                <a:gd name="f52" fmla="+- f36 0 f49"/>
                <a:gd name="f53" fmla="+- f36 f49 0"/>
                <a:gd name="f54" fmla="*/ f50 f22 1"/>
                <a:gd name="f55" fmla="*/ f52 f22 1"/>
                <a:gd name="f56" fmla="*/ f51 f22 1"/>
                <a:gd name="f57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5" r="f56" b="f57"/>
              <a:pathLst>
                <a:path>
                  <a:moveTo>
                    <a:pt x="f29" y="f43"/>
                  </a:moveTo>
                  <a:arcTo wR="f39" hR="f40" stAng="f0" swAng="f1"/>
                  <a:arcTo wR="f39" hR="f40" stAng="f2" swAng="f1"/>
                  <a:arcTo wR="f39" hR="f40" stAng="f6" swAng="f1"/>
                  <a:arcTo wR="f39" hR="f40" stAng="f1" swAng="f1"/>
                  <a:close/>
                </a:path>
              </a:pathLst>
            </a:custGeom>
            <a:solidFill>
              <a:srgbClr val="00CC00"/>
            </a:solidFill>
            <a:ln w="0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13FF02FF-1BC4-473D-8415-564712BC4E1A}"/>
                </a:ext>
              </a:extLst>
            </p:cNvPr>
            <p:cNvSpPr/>
            <p:nvPr/>
          </p:nvSpPr>
          <p:spPr>
            <a:xfrm rot="10475399">
              <a:off x="7117910" y="4762360"/>
              <a:ext cx="136803" cy="1364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30 1 2"/>
                <a:gd name="f34" fmla="*/ f31 1 2"/>
                <a:gd name="f35" fmla="*/ f32 1 f7"/>
                <a:gd name="f36" fmla="+- f11 f33 0"/>
                <a:gd name="f37" fmla="+- f11 f34 0"/>
                <a:gd name="f38" fmla="+- f35 0 f1"/>
                <a:gd name="f39" fmla="*/ f34 f22 1"/>
                <a:gd name="f40" fmla="*/ f33 f22 1"/>
                <a:gd name="f41" fmla="cos 1 f38"/>
                <a:gd name="f42" fmla="sin 1 f38"/>
                <a:gd name="f43" fmla="*/ f36 f22 1"/>
                <a:gd name="f44" fmla="+- 0 0 f41"/>
                <a:gd name="f45" fmla="+- 0 0 f42"/>
                <a:gd name="f46" fmla="+- 0 0 f44"/>
                <a:gd name="f47" fmla="+- 0 0 f45"/>
                <a:gd name="f48" fmla="*/ f46 f34 1"/>
                <a:gd name="f49" fmla="*/ f47 f33 1"/>
                <a:gd name="f50" fmla="+- f37 0 f48"/>
                <a:gd name="f51" fmla="+- f37 f48 0"/>
                <a:gd name="f52" fmla="+- f36 0 f49"/>
                <a:gd name="f53" fmla="+- f36 f49 0"/>
                <a:gd name="f54" fmla="*/ f50 f22 1"/>
                <a:gd name="f55" fmla="*/ f52 f22 1"/>
                <a:gd name="f56" fmla="*/ f51 f22 1"/>
                <a:gd name="f57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5" r="f56" b="f57"/>
              <a:pathLst>
                <a:path>
                  <a:moveTo>
                    <a:pt x="f29" y="f43"/>
                  </a:moveTo>
                  <a:arcTo wR="f39" hR="f40" stAng="f0" swAng="f1"/>
                  <a:arcTo wR="f39" hR="f40" stAng="f2" swAng="f1"/>
                  <a:arcTo wR="f39" hR="f40" stAng="f6" swAng="f1"/>
                  <a:arcTo wR="f39" hR="f40" stAng="f1" swAng="f1"/>
                  <a:close/>
                </a:path>
              </a:pathLst>
            </a:custGeom>
            <a:solidFill>
              <a:srgbClr val="00CC00"/>
            </a:solidFill>
            <a:ln w="0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2995D0D-CA46-4E26-92B4-C2F28DB2990F}"/>
              </a:ext>
            </a:extLst>
          </p:cNvPr>
          <p:cNvGrpSpPr/>
          <p:nvPr/>
        </p:nvGrpSpPr>
        <p:grpSpPr>
          <a:xfrm>
            <a:off x="7224613" y="5107419"/>
            <a:ext cx="464733" cy="381125"/>
            <a:chOff x="7224613" y="5107419"/>
            <a:chExt cx="464733" cy="381125"/>
          </a:xfrm>
        </p:grpSpPr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15F26309-AB5E-41B1-9893-7FA84CF1C507}"/>
                </a:ext>
              </a:extLst>
            </p:cNvPr>
            <p:cNvSpPr/>
            <p:nvPr/>
          </p:nvSpPr>
          <p:spPr>
            <a:xfrm rot="8596189">
              <a:off x="7552909" y="5352107"/>
              <a:ext cx="136437" cy="1364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30 1 2"/>
                <a:gd name="f34" fmla="*/ f31 1 2"/>
                <a:gd name="f35" fmla="*/ f32 1 f7"/>
                <a:gd name="f36" fmla="+- f11 f33 0"/>
                <a:gd name="f37" fmla="+- f11 f34 0"/>
                <a:gd name="f38" fmla="+- f35 0 f1"/>
                <a:gd name="f39" fmla="*/ f34 f22 1"/>
                <a:gd name="f40" fmla="*/ f33 f22 1"/>
                <a:gd name="f41" fmla="cos 1 f38"/>
                <a:gd name="f42" fmla="sin 1 f38"/>
                <a:gd name="f43" fmla="*/ f36 f22 1"/>
                <a:gd name="f44" fmla="+- 0 0 f41"/>
                <a:gd name="f45" fmla="+- 0 0 f42"/>
                <a:gd name="f46" fmla="+- 0 0 f44"/>
                <a:gd name="f47" fmla="+- 0 0 f45"/>
                <a:gd name="f48" fmla="*/ f46 f34 1"/>
                <a:gd name="f49" fmla="*/ f47 f33 1"/>
                <a:gd name="f50" fmla="+- f37 0 f48"/>
                <a:gd name="f51" fmla="+- f37 f48 0"/>
                <a:gd name="f52" fmla="+- f36 0 f49"/>
                <a:gd name="f53" fmla="+- f36 f49 0"/>
                <a:gd name="f54" fmla="*/ f50 f22 1"/>
                <a:gd name="f55" fmla="*/ f52 f22 1"/>
                <a:gd name="f56" fmla="*/ f51 f22 1"/>
                <a:gd name="f57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5" r="f56" b="f57"/>
              <a:pathLst>
                <a:path>
                  <a:moveTo>
                    <a:pt x="f29" y="f43"/>
                  </a:moveTo>
                  <a:arcTo wR="f39" hR="f40" stAng="f0" swAng="f1"/>
                  <a:arcTo wR="f39" hR="f40" stAng="f2" swAng="f1"/>
                  <a:arcTo wR="f39" hR="f40" stAng="f6" swAng="f1"/>
                  <a:arcTo wR="f39" hR="f40" stAng="f1" swAng="f1"/>
                  <a:close/>
                </a:path>
              </a:pathLst>
            </a:custGeom>
            <a:solidFill>
              <a:srgbClr val="FFFFFF"/>
            </a:solidFill>
            <a:ln w="0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1A831A2C-6DAF-41EA-B117-8ACCE2C56A5C}"/>
                </a:ext>
              </a:extLst>
            </p:cNvPr>
            <p:cNvSpPr/>
            <p:nvPr/>
          </p:nvSpPr>
          <p:spPr>
            <a:xfrm rot="8596189">
              <a:off x="7224613" y="5107419"/>
              <a:ext cx="136803" cy="1364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30 1 2"/>
                <a:gd name="f34" fmla="*/ f31 1 2"/>
                <a:gd name="f35" fmla="*/ f32 1 f7"/>
                <a:gd name="f36" fmla="+- f11 f33 0"/>
                <a:gd name="f37" fmla="+- f11 f34 0"/>
                <a:gd name="f38" fmla="+- f35 0 f1"/>
                <a:gd name="f39" fmla="*/ f34 f22 1"/>
                <a:gd name="f40" fmla="*/ f33 f22 1"/>
                <a:gd name="f41" fmla="cos 1 f38"/>
                <a:gd name="f42" fmla="sin 1 f38"/>
                <a:gd name="f43" fmla="*/ f36 f22 1"/>
                <a:gd name="f44" fmla="+- 0 0 f41"/>
                <a:gd name="f45" fmla="+- 0 0 f42"/>
                <a:gd name="f46" fmla="+- 0 0 f44"/>
                <a:gd name="f47" fmla="+- 0 0 f45"/>
                <a:gd name="f48" fmla="*/ f46 f34 1"/>
                <a:gd name="f49" fmla="*/ f47 f33 1"/>
                <a:gd name="f50" fmla="+- f37 0 f48"/>
                <a:gd name="f51" fmla="+- f37 f48 0"/>
                <a:gd name="f52" fmla="+- f36 0 f49"/>
                <a:gd name="f53" fmla="+- f36 f49 0"/>
                <a:gd name="f54" fmla="*/ f50 f22 1"/>
                <a:gd name="f55" fmla="*/ f52 f22 1"/>
                <a:gd name="f56" fmla="*/ f51 f22 1"/>
                <a:gd name="f57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5" r="f56" b="f57"/>
              <a:pathLst>
                <a:path>
                  <a:moveTo>
                    <a:pt x="f29" y="f43"/>
                  </a:moveTo>
                  <a:arcTo wR="f39" hR="f40" stAng="f0" swAng="f1"/>
                  <a:arcTo wR="f39" hR="f40" stAng="f2" swAng="f1"/>
                  <a:arcTo wR="f39" hR="f40" stAng="f6" swAng="f1"/>
                  <a:arcTo wR="f39" hR="f40" stAng="f1" swAng="f1"/>
                  <a:close/>
                </a:path>
              </a:pathLst>
            </a:custGeom>
            <a:solidFill>
              <a:srgbClr val="FFFFFF"/>
            </a:solidFill>
            <a:ln w="0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87" name="Straight Connector 86">
              <a:extLst>
                <a:ext uri="{FF2B5EF4-FFF2-40B4-BE49-F238E27FC236}">
                  <a16:creationId xmlns:a16="http://schemas.microsoft.com/office/drawing/2014/main" id="{00CF015E-0548-41AB-8F56-D52314F9C44D}"/>
                </a:ext>
              </a:extLst>
            </p:cNvPr>
            <p:cNvSpPr/>
            <p:nvPr/>
          </p:nvSpPr>
          <p:spPr>
            <a:xfrm flipH="1" flipV="1">
              <a:off x="7420319" y="5146197"/>
              <a:ext cx="218879" cy="1634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8997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88" name="Straight Connector 87">
              <a:extLst>
                <a:ext uri="{FF2B5EF4-FFF2-40B4-BE49-F238E27FC236}">
                  <a16:creationId xmlns:a16="http://schemas.microsoft.com/office/drawing/2014/main" id="{D3555A2B-9E74-4B67-9259-94D3F47AC6D7}"/>
                </a:ext>
              </a:extLst>
            </p:cNvPr>
            <p:cNvSpPr/>
            <p:nvPr/>
          </p:nvSpPr>
          <p:spPr>
            <a:xfrm flipH="1" flipV="1">
              <a:off x="7444797" y="5113800"/>
              <a:ext cx="218879" cy="1634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8997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</p:grpSp>
      <p:sp>
        <p:nvSpPr>
          <p:cNvPr id="89" name="Freeform 88">
            <a:extLst>
              <a:ext uri="{FF2B5EF4-FFF2-40B4-BE49-F238E27FC236}">
                <a16:creationId xmlns:a16="http://schemas.microsoft.com/office/drawing/2014/main" id="{FC448A23-CDA7-4756-B0ED-700B0AD6301B}"/>
              </a:ext>
            </a:extLst>
          </p:cNvPr>
          <p:cNvSpPr/>
          <p:nvPr/>
        </p:nvSpPr>
        <p:spPr>
          <a:xfrm rot="1202386">
            <a:off x="5486610" y="5303401"/>
            <a:ext cx="182880" cy="18288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abs f3"/>
              <a:gd name="f9" fmla="abs f4"/>
              <a:gd name="f10" fmla="abs f5"/>
              <a:gd name="f11" fmla="val f6"/>
              <a:gd name="f12" fmla="+- 2700000 f1 0"/>
              <a:gd name="f13" fmla="?: f8 f3 1"/>
              <a:gd name="f14" fmla="?: f9 f4 1"/>
              <a:gd name="f15" fmla="?: f10 f5 1"/>
              <a:gd name="f16" fmla="*/ f12 f7 1"/>
              <a:gd name="f17" fmla="*/ f13 1 21600"/>
              <a:gd name="f18" fmla="*/ f14 1 21600"/>
              <a:gd name="f19" fmla="*/ 21600 f13 1"/>
              <a:gd name="f20" fmla="*/ 21600 f14 1"/>
              <a:gd name="f21" fmla="*/ f16 1 f0"/>
              <a:gd name="f22" fmla="min f18 f17"/>
              <a:gd name="f23" fmla="*/ f19 1 f15"/>
              <a:gd name="f24" fmla="*/ f20 1 f15"/>
              <a:gd name="f25" fmla="+- 0 0 f21"/>
              <a:gd name="f26" fmla="val f23"/>
              <a:gd name="f27" fmla="val f24"/>
              <a:gd name="f28" fmla="+- 0 0 f25"/>
              <a:gd name="f29" fmla="*/ f11 f22 1"/>
              <a:gd name="f30" fmla="+- f27 0 f11"/>
              <a:gd name="f31" fmla="+- f26 0 f11"/>
              <a:gd name="f32" fmla="*/ f28 f0 1"/>
              <a:gd name="f33" fmla="*/ f30 1 2"/>
              <a:gd name="f34" fmla="*/ f31 1 2"/>
              <a:gd name="f35" fmla="*/ f32 1 f7"/>
              <a:gd name="f36" fmla="+- f11 f33 0"/>
              <a:gd name="f37" fmla="+- f11 f34 0"/>
              <a:gd name="f38" fmla="+- f35 0 f1"/>
              <a:gd name="f39" fmla="*/ f34 f22 1"/>
              <a:gd name="f40" fmla="*/ f33 f22 1"/>
              <a:gd name="f41" fmla="cos 1 f38"/>
              <a:gd name="f42" fmla="sin 1 f38"/>
              <a:gd name="f43" fmla="*/ f36 f22 1"/>
              <a:gd name="f44" fmla="+- 0 0 f41"/>
              <a:gd name="f45" fmla="+- 0 0 f42"/>
              <a:gd name="f46" fmla="+- 0 0 f44"/>
              <a:gd name="f47" fmla="+- 0 0 f45"/>
              <a:gd name="f48" fmla="*/ f46 f34 1"/>
              <a:gd name="f49" fmla="*/ f47 f33 1"/>
              <a:gd name="f50" fmla="+- f37 0 f48"/>
              <a:gd name="f51" fmla="+- f37 f48 0"/>
              <a:gd name="f52" fmla="+- f36 0 f49"/>
              <a:gd name="f53" fmla="+- f36 f49 0"/>
              <a:gd name="f54" fmla="*/ f50 f22 1"/>
              <a:gd name="f55" fmla="*/ f52 f22 1"/>
              <a:gd name="f56" fmla="*/ f51 f22 1"/>
              <a:gd name="f57" fmla="*/ f53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5" r="f56" b="f57"/>
            <a:pathLst>
              <a:path>
                <a:moveTo>
                  <a:pt x="f29" y="f43"/>
                </a:moveTo>
                <a:arcTo wR="f39" hR="f40" stAng="f0" swAng="f1"/>
                <a:arcTo wR="f39" hR="f40" stAng="f2" swAng="f1"/>
                <a:arcTo wR="f39" hR="f40" stAng="f6" swAng="f1"/>
                <a:arcTo wR="f39" hR="f40" stAng="f1" swAng="f1"/>
                <a:close/>
              </a:path>
            </a:pathLst>
          </a:custGeom>
          <a:solidFill>
            <a:srgbClr val="FFCC00"/>
          </a:solidFill>
          <a:ln w="0" cap="flat">
            <a:solidFill>
              <a:srgbClr val="000000"/>
            </a:solidFill>
            <a:prstDash val="solid"/>
            <a:miter/>
          </a:ln>
        </p:spPr>
        <p:txBody>
          <a:bodyPr vert="horz" wrap="none" lIns="90004" tIns="44997" rIns="90004" bIns="44997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90" name="Freeform 89">
            <a:extLst>
              <a:ext uri="{FF2B5EF4-FFF2-40B4-BE49-F238E27FC236}">
                <a16:creationId xmlns:a16="http://schemas.microsoft.com/office/drawing/2014/main" id="{AB6CD358-F224-4E5E-87AB-29B39D057D4E}"/>
              </a:ext>
            </a:extLst>
          </p:cNvPr>
          <p:cNvSpPr/>
          <p:nvPr/>
        </p:nvSpPr>
        <p:spPr>
          <a:xfrm rot="1202386">
            <a:off x="7955124" y="5852397"/>
            <a:ext cx="182880" cy="18288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abs f3"/>
              <a:gd name="f9" fmla="abs f4"/>
              <a:gd name="f10" fmla="abs f5"/>
              <a:gd name="f11" fmla="val f6"/>
              <a:gd name="f12" fmla="+- 2700000 f1 0"/>
              <a:gd name="f13" fmla="?: f8 f3 1"/>
              <a:gd name="f14" fmla="?: f9 f4 1"/>
              <a:gd name="f15" fmla="?: f10 f5 1"/>
              <a:gd name="f16" fmla="*/ f12 f7 1"/>
              <a:gd name="f17" fmla="*/ f13 1 21600"/>
              <a:gd name="f18" fmla="*/ f14 1 21600"/>
              <a:gd name="f19" fmla="*/ 21600 f13 1"/>
              <a:gd name="f20" fmla="*/ 21600 f14 1"/>
              <a:gd name="f21" fmla="*/ f16 1 f0"/>
              <a:gd name="f22" fmla="min f18 f17"/>
              <a:gd name="f23" fmla="*/ f19 1 f15"/>
              <a:gd name="f24" fmla="*/ f20 1 f15"/>
              <a:gd name="f25" fmla="+- 0 0 f21"/>
              <a:gd name="f26" fmla="val f23"/>
              <a:gd name="f27" fmla="val f24"/>
              <a:gd name="f28" fmla="+- 0 0 f25"/>
              <a:gd name="f29" fmla="*/ f11 f22 1"/>
              <a:gd name="f30" fmla="+- f27 0 f11"/>
              <a:gd name="f31" fmla="+- f26 0 f11"/>
              <a:gd name="f32" fmla="*/ f28 f0 1"/>
              <a:gd name="f33" fmla="*/ f30 1 2"/>
              <a:gd name="f34" fmla="*/ f31 1 2"/>
              <a:gd name="f35" fmla="*/ f32 1 f7"/>
              <a:gd name="f36" fmla="+- f11 f33 0"/>
              <a:gd name="f37" fmla="+- f11 f34 0"/>
              <a:gd name="f38" fmla="+- f35 0 f1"/>
              <a:gd name="f39" fmla="*/ f34 f22 1"/>
              <a:gd name="f40" fmla="*/ f33 f22 1"/>
              <a:gd name="f41" fmla="cos 1 f38"/>
              <a:gd name="f42" fmla="sin 1 f38"/>
              <a:gd name="f43" fmla="*/ f36 f22 1"/>
              <a:gd name="f44" fmla="+- 0 0 f41"/>
              <a:gd name="f45" fmla="+- 0 0 f42"/>
              <a:gd name="f46" fmla="+- 0 0 f44"/>
              <a:gd name="f47" fmla="+- 0 0 f45"/>
              <a:gd name="f48" fmla="*/ f46 f34 1"/>
              <a:gd name="f49" fmla="*/ f47 f33 1"/>
              <a:gd name="f50" fmla="+- f37 0 f48"/>
              <a:gd name="f51" fmla="+- f37 f48 0"/>
              <a:gd name="f52" fmla="+- f36 0 f49"/>
              <a:gd name="f53" fmla="+- f36 f49 0"/>
              <a:gd name="f54" fmla="*/ f50 f22 1"/>
              <a:gd name="f55" fmla="*/ f52 f22 1"/>
              <a:gd name="f56" fmla="*/ f51 f22 1"/>
              <a:gd name="f57" fmla="*/ f53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5" r="f56" b="f57"/>
            <a:pathLst>
              <a:path>
                <a:moveTo>
                  <a:pt x="f29" y="f43"/>
                </a:moveTo>
                <a:arcTo wR="f39" hR="f40" stAng="f0" swAng="f1"/>
                <a:arcTo wR="f39" hR="f40" stAng="f2" swAng="f1"/>
                <a:arcTo wR="f39" hR="f40" stAng="f6" swAng="f1"/>
                <a:arcTo wR="f39" hR="f40" stAng="f1" swAng="f1"/>
                <a:close/>
              </a:path>
            </a:pathLst>
          </a:custGeom>
          <a:solidFill>
            <a:srgbClr val="FFCC00"/>
          </a:solidFill>
          <a:ln w="0" cap="flat">
            <a:solidFill>
              <a:srgbClr val="000000"/>
            </a:solidFill>
            <a:prstDash val="solid"/>
            <a:miter/>
          </a:ln>
        </p:spPr>
        <p:txBody>
          <a:bodyPr vert="horz" wrap="none" lIns="90004" tIns="44997" rIns="90004" bIns="44997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91" name="Freeform 90">
            <a:extLst>
              <a:ext uri="{FF2B5EF4-FFF2-40B4-BE49-F238E27FC236}">
                <a16:creationId xmlns:a16="http://schemas.microsoft.com/office/drawing/2014/main" id="{FD71001D-602A-4FE0-8CAB-042A0B640F7D}"/>
              </a:ext>
            </a:extLst>
          </p:cNvPr>
          <p:cNvSpPr/>
          <p:nvPr/>
        </p:nvSpPr>
        <p:spPr>
          <a:xfrm rot="1202386">
            <a:off x="6949650" y="5120521"/>
            <a:ext cx="182880" cy="18288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abs f3"/>
              <a:gd name="f9" fmla="abs f4"/>
              <a:gd name="f10" fmla="abs f5"/>
              <a:gd name="f11" fmla="val f6"/>
              <a:gd name="f12" fmla="+- 2700000 f1 0"/>
              <a:gd name="f13" fmla="?: f8 f3 1"/>
              <a:gd name="f14" fmla="?: f9 f4 1"/>
              <a:gd name="f15" fmla="?: f10 f5 1"/>
              <a:gd name="f16" fmla="*/ f12 f7 1"/>
              <a:gd name="f17" fmla="*/ f13 1 21600"/>
              <a:gd name="f18" fmla="*/ f14 1 21600"/>
              <a:gd name="f19" fmla="*/ 21600 f13 1"/>
              <a:gd name="f20" fmla="*/ 21600 f14 1"/>
              <a:gd name="f21" fmla="*/ f16 1 f0"/>
              <a:gd name="f22" fmla="min f18 f17"/>
              <a:gd name="f23" fmla="*/ f19 1 f15"/>
              <a:gd name="f24" fmla="*/ f20 1 f15"/>
              <a:gd name="f25" fmla="+- 0 0 f21"/>
              <a:gd name="f26" fmla="val f23"/>
              <a:gd name="f27" fmla="val f24"/>
              <a:gd name="f28" fmla="+- 0 0 f25"/>
              <a:gd name="f29" fmla="*/ f11 f22 1"/>
              <a:gd name="f30" fmla="+- f27 0 f11"/>
              <a:gd name="f31" fmla="+- f26 0 f11"/>
              <a:gd name="f32" fmla="*/ f28 f0 1"/>
              <a:gd name="f33" fmla="*/ f30 1 2"/>
              <a:gd name="f34" fmla="*/ f31 1 2"/>
              <a:gd name="f35" fmla="*/ f32 1 f7"/>
              <a:gd name="f36" fmla="+- f11 f33 0"/>
              <a:gd name="f37" fmla="+- f11 f34 0"/>
              <a:gd name="f38" fmla="+- f35 0 f1"/>
              <a:gd name="f39" fmla="*/ f34 f22 1"/>
              <a:gd name="f40" fmla="*/ f33 f22 1"/>
              <a:gd name="f41" fmla="cos 1 f38"/>
              <a:gd name="f42" fmla="sin 1 f38"/>
              <a:gd name="f43" fmla="*/ f36 f22 1"/>
              <a:gd name="f44" fmla="+- 0 0 f41"/>
              <a:gd name="f45" fmla="+- 0 0 f42"/>
              <a:gd name="f46" fmla="+- 0 0 f44"/>
              <a:gd name="f47" fmla="+- 0 0 f45"/>
              <a:gd name="f48" fmla="*/ f46 f34 1"/>
              <a:gd name="f49" fmla="*/ f47 f33 1"/>
              <a:gd name="f50" fmla="+- f37 0 f48"/>
              <a:gd name="f51" fmla="+- f37 f48 0"/>
              <a:gd name="f52" fmla="+- f36 0 f49"/>
              <a:gd name="f53" fmla="+- f36 f49 0"/>
              <a:gd name="f54" fmla="*/ f50 f22 1"/>
              <a:gd name="f55" fmla="*/ f52 f22 1"/>
              <a:gd name="f56" fmla="*/ f51 f22 1"/>
              <a:gd name="f57" fmla="*/ f53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5" r="f56" b="f57"/>
            <a:pathLst>
              <a:path>
                <a:moveTo>
                  <a:pt x="f29" y="f43"/>
                </a:moveTo>
                <a:arcTo wR="f39" hR="f40" stAng="f0" swAng="f1"/>
                <a:arcTo wR="f39" hR="f40" stAng="f2" swAng="f1"/>
                <a:arcTo wR="f39" hR="f40" stAng="f6" swAng="f1"/>
                <a:arcTo wR="f39" hR="f40" stAng="f1" swAng="f1"/>
                <a:close/>
              </a:path>
            </a:pathLst>
          </a:custGeom>
          <a:solidFill>
            <a:srgbClr val="FFCC00"/>
          </a:solidFill>
          <a:ln w="0" cap="flat">
            <a:solidFill>
              <a:srgbClr val="000000"/>
            </a:solidFill>
            <a:prstDash val="solid"/>
            <a:miter/>
          </a:ln>
        </p:spPr>
        <p:txBody>
          <a:bodyPr vert="horz" wrap="none" lIns="90004" tIns="44997" rIns="90004" bIns="44997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3598A53B-E83D-4DAA-A880-44A4CBC49093}"/>
              </a:ext>
            </a:extLst>
          </p:cNvPr>
          <p:cNvGrpSpPr/>
          <p:nvPr/>
        </p:nvGrpSpPr>
        <p:grpSpPr>
          <a:xfrm>
            <a:off x="4903848" y="5950085"/>
            <a:ext cx="498226" cy="328239"/>
            <a:chOff x="4903848" y="5950085"/>
            <a:chExt cx="498226" cy="328239"/>
          </a:xfrm>
        </p:grpSpPr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A8AEFAC7-CAB6-4E49-8316-9A170E403D0D}"/>
                </a:ext>
              </a:extLst>
            </p:cNvPr>
            <p:cNvSpPr/>
            <p:nvPr/>
          </p:nvSpPr>
          <p:spPr>
            <a:xfrm rot="1680611">
              <a:off x="4903848" y="6141887"/>
              <a:ext cx="136437" cy="1364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30 1 2"/>
                <a:gd name="f34" fmla="*/ f31 1 2"/>
                <a:gd name="f35" fmla="*/ f32 1 f7"/>
                <a:gd name="f36" fmla="+- f11 f33 0"/>
                <a:gd name="f37" fmla="+- f11 f34 0"/>
                <a:gd name="f38" fmla="+- f35 0 f1"/>
                <a:gd name="f39" fmla="*/ f34 f22 1"/>
                <a:gd name="f40" fmla="*/ f33 f22 1"/>
                <a:gd name="f41" fmla="cos 1 f38"/>
                <a:gd name="f42" fmla="sin 1 f38"/>
                <a:gd name="f43" fmla="*/ f36 f22 1"/>
                <a:gd name="f44" fmla="+- 0 0 f41"/>
                <a:gd name="f45" fmla="+- 0 0 f42"/>
                <a:gd name="f46" fmla="+- 0 0 f44"/>
                <a:gd name="f47" fmla="+- 0 0 f45"/>
                <a:gd name="f48" fmla="*/ f46 f34 1"/>
                <a:gd name="f49" fmla="*/ f47 f33 1"/>
                <a:gd name="f50" fmla="+- f37 0 f48"/>
                <a:gd name="f51" fmla="+- f37 f48 0"/>
                <a:gd name="f52" fmla="+- f36 0 f49"/>
                <a:gd name="f53" fmla="+- f36 f49 0"/>
                <a:gd name="f54" fmla="*/ f50 f22 1"/>
                <a:gd name="f55" fmla="*/ f52 f22 1"/>
                <a:gd name="f56" fmla="*/ f51 f22 1"/>
                <a:gd name="f57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5" r="f56" b="f57"/>
              <a:pathLst>
                <a:path>
                  <a:moveTo>
                    <a:pt x="f29" y="f43"/>
                  </a:moveTo>
                  <a:arcTo wR="f39" hR="f40" stAng="f0" swAng="f1"/>
                  <a:arcTo wR="f39" hR="f40" stAng="f2" swAng="f1"/>
                  <a:arcTo wR="f39" hR="f40" stAng="f6" swAng="f1"/>
                  <a:arcTo wR="f39" hR="f40" stAng="f1" swAng="f1"/>
                  <a:close/>
                </a:path>
              </a:pathLst>
            </a:custGeom>
            <a:solidFill>
              <a:srgbClr val="FFFFFF"/>
            </a:solidFill>
            <a:ln w="0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A99CA9CE-0A6F-4F9C-9E3A-8C95B19E2A71}"/>
                </a:ext>
              </a:extLst>
            </p:cNvPr>
            <p:cNvSpPr/>
            <p:nvPr/>
          </p:nvSpPr>
          <p:spPr>
            <a:xfrm rot="1680611">
              <a:off x="5265271" y="5950085"/>
              <a:ext cx="136803" cy="1364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30 1 2"/>
                <a:gd name="f34" fmla="*/ f31 1 2"/>
                <a:gd name="f35" fmla="*/ f32 1 f7"/>
                <a:gd name="f36" fmla="+- f11 f33 0"/>
                <a:gd name="f37" fmla="+- f11 f34 0"/>
                <a:gd name="f38" fmla="+- f35 0 f1"/>
                <a:gd name="f39" fmla="*/ f34 f22 1"/>
                <a:gd name="f40" fmla="*/ f33 f22 1"/>
                <a:gd name="f41" fmla="cos 1 f38"/>
                <a:gd name="f42" fmla="sin 1 f38"/>
                <a:gd name="f43" fmla="*/ f36 f22 1"/>
                <a:gd name="f44" fmla="+- 0 0 f41"/>
                <a:gd name="f45" fmla="+- 0 0 f42"/>
                <a:gd name="f46" fmla="+- 0 0 f44"/>
                <a:gd name="f47" fmla="+- 0 0 f45"/>
                <a:gd name="f48" fmla="*/ f46 f34 1"/>
                <a:gd name="f49" fmla="*/ f47 f33 1"/>
                <a:gd name="f50" fmla="+- f37 0 f48"/>
                <a:gd name="f51" fmla="+- f37 f48 0"/>
                <a:gd name="f52" fmla="+- f36 0 f49"/>
                <a:gd name="f53" fmla="+- f36 f49 0"/>
                <a:gd name="f54" fmla="*/ f50 f22 1"/>
                <a:gd name="f55" fmla="*/ f52 f22 1"/>
                <a:gd name="f56" fmla="*/ f51 f22 1"/>
                <a:gd name="f57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5" r="f56" b="f57"/>
              <a:pathLst>
                <a:path>
                  <a:moveTo>
                    <a:pt x="f29" y="f43"/>
                  </a:moveTo>
                  <a:arcTo wR="f39" hR="f40" stAng="f0" swAng="f1"/>
                  <a:arcTo wR="f39" hR="f40" stAng="f2" swAng="f1"/>
                  <a:arcTo wR="f39" hR="f40" stAng="f6" swAng="f1"/>
                  <a:arcTo wR="f39" hR="f40" stAng="f1" swAng="f1"/>
                  <a:close/>
                </a:path>
              </a:pathLst>
            </a:custGeom>
            <a:solidFill>
              <a:srgbClr val="FFFFFF"/>
            </a:solidFill>
            <a:ln w="0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95" name="Straight Connector 94">
              <a:extLst>
                <a:ext uri="{FF2B5EF4-FFF2-40B4-BE49-F238E27FC236}">
                  <a16:creationId xmlns:a16="http://schemas.microsoft.com/office/drawing/2014/main" id="{B1ACFBAB-0D82-4BBF-B132-0F4BC70B6B80}"/>
                </a:ext>
              </a:extLst>
            </p:cNvPr>
            <p:cNvSpPr/>
            <p:nvPr/>
          </p:nvSpPr>
          <p:spPr>
            <a:xfrm flipV="1">
              <a:off x="5089678" y="5973116"/>
              <a:ext cx="241200" cy="1281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8997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96" name="Straight Connector 95">
              <a:extLst>
                <a:ext uri="{FF2B5EF4-FFF2-40B4-BE49-F238E27FC236}">
                  <a16:creationId xmlns:a16="http://schemas.microsoft.com/office/drawing/2014/main" id="{DA24A4FE-A850-4C58-91A2-45E7B7E4C619}"/>
                </a:ext>
              </a:extLst>
            </p:cNvPr>
            <p:cNvSpPr/>
            <p:nvPr/>
          </p:nvSpPr>
          <p:spPr>
            <a:xfrm flipV="1">
              <a:off x="5108761" y="6009116"/>
              <a:ext cx="241200" cy="1281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8997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140C5083-9492-4DAE-B5DB-832A57290F5A}"/>
              </a:ext>
            </a:extLst>
          </p:cNvPr>
          <p:cNvGrpSpPr/>
          <p:nvPr/>
        </p:nvGrpSpPr>
        <p:grpSpPr>
          <a:xfrm>
            <a:off x="5192815" y="4906828"/>
            <a:ext cx="528842" cy="252306"/>
            <a:chOff x="5192815" y="4906828"/>
            <a:chExt cx="528842" cy="252306"/>
          </a:xfrm>
        </p:grpSpPr>
        <p:sp>
          <p:nvSpPr>
            <p:cNvPr id="98" name="Straight Connector 97">
              <a:extLst>
                <a:ext uri="{FF2B5EF4-FFF2-40B4-BE49-F238E27FC236}">
                  <a16:creationId xmlns:a16="http://schemas.microsoft.com/office/drawing/2014/main" id="{7FB0EE39-5B41-4E0A-AE55-7AE06AD1A117}"/>
                </a:ext>
              </a:extLst>
            </p:cNvPr>
            <p:cNvSpPr/>
            <p:nvPr/>
          </p:nvSpPr>
          <p:spPr>
            <a:xfrm flipV="1">
              <a:off x="5366878" y="4962238"/>
              <a:ext cx="261719" cy="774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8997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99" name="Straight Connector 98">
              <a:extLst>
                <a:ext uri="{FF2B5EF4-FFF2-40B4-BE49-F238E27FC236}">
                  <a16:creationId xmlns:a16="http://schemas.microsoft.com/office/drawing/2014/main" id="{DFCBFAEF-57AD-41A3-A9D7-E817D3103EA7}"/>
                </a:ext>
              </a:extLst>
            </p:cNvPr>
            <p:cNvSpPr/>
            <p:nvPr/>
          </p:nvSpPr>
          <p:spPr>
            <a:xfrm flipV="1">
              <a:off x="5343835" y="4995723"/>
              <a:ext cx="336243" cy="928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8997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100" name="Straight Connector 99">
              <a:extLst>
                <a:ext uri="{FF2B5EF4-FFF2-40B4-BE49-F238E27FC236}">
                  <a16:creationId xmlns:a16="http://schemas.microsoft.com/office/drawing/2014/main" id="{82C306FE-7AF7-4783-A959-DF51BC5C7139}"/>
                </a:ext>
              </a:extLst>
            </p:cNvPr>
            <p:cNvSpPr/>
            <p:nvPr/>
          </p:nvSpPr>
          <p:spPr>
            <a:xfrm flipV="1">
              <a:off x="5307122" y="4907155"/>
              <a:ext cx="336243" cy="928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8997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942C470A-7277-4EDB-BC0F-2D13825C3B87}"/>
                </a:ext>
              </a:extLst>
            </p:cNvPr>
            <p:cNvSpPr/>
            <p:nvPr/>
          </p:nvSpPr>
          <p:spPr>
            <a:xfrm rot="988215">
              <a:off x="5192815" y="5022697"/>
              <a:ext cx="136437" cy="1364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30 1 2"/>
                <a:gd name="f34" fmla="*/ f31 1 2"/>
                <a:gd name="f35" fmla="*/ f32 1 f7"/>
                <a:gd name="f36" fmla="+- f11 f33 0"/>
                <a:gd name="f37" fmla="+- f11 f34 0"/>
                <a:gd name="f38" fmla="+- f35 0 f1"/>
                <a:gd name="f39" fmla="*/ f34 f22 1"/>
                <a:gd name="f40" fmla="*/ f33 f22 1"/>
                <a:gd name="f41" fmla="cos 1 f38"/>
                <a:gd name="f42" fmla="sin 1 f38"/>
                <a:gd name="f43" fmla="*/ f36 f22 1"/>
                <a:gd name="f44" fmla="+- 0 0 f41"/>
                <a:gd name="f45" fmla="+- 0 0 f42"/>
                <a:gd name="f46" fmla="+- 0 0 f44"/>
                <a:gd name="f47" fmla="+- 0 0 f45"/>
                <a:gd name="f48" fmla="*/ f46 f34 1"/>
                <a:gd name="f49" fmla="*/ f47 f33 1"/>
                <a:gd name="f50" fmla="+- f37 0 f48"/>
                <a:gd name="f51" fmla="+- f37 f48 0"/>
                <a:gd name="f52" fmla="+- f36 0 f49"/>
                <a:gd name="f53" fmla="+- f36 f49 0"/>
                <a:gd name="f54" fmla="*/ f50 f22 1"/>
                <a:gd name="f55" fmla="*/ f52 f22 1"/>
                <a:gd name="f56" fmla="*/ f51 f22 1"/>
                <a:gd name="f57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5" r="f56" b="f57"/>
              <a:pathLst>
                <a:path>
                  <a:moveTo>
                    <a:pt x="f29" y="f43"/>
                  </a:moveTo>
                  <a:arcTo wR="f39" hR="f40" stAng="f0" swAng="f1"/>
                  <a:arcTo wR="f39" hR="f40" stAng="f2" swAng="f1"/>
                  <a:arcTo wR="f39" hR="f40" stAng="f6" swAng="f1"/>
                  <a:arcTo wR="f39" hR="f40" stAng="f1" swAng="f1"/>
                  <a:close/>
                </a:path>
              </a:pathLst>
            </a:custGeom>
            <a:solidFill>
              <a:srgbClr val="00CC00"/>
            </a:solidFill>
            <a:ln w="0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76C9BAE8-D09B-4CEC-9456-5967BA2FADE7}"/>
                </a:ext>
              </a:extLst>
            </p:cNvPr>
            <p:cNvSpPr/>
            <p:nvPr/>
          </p:nvSpPr>
          <p:spPr>
            <a:xfrm rot="988215">
              <a:off x="5584854" y="4906828"/>
              <a:ext cx="136803" cy="1364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30 1 2"/>
                <a:gd name="f34" fmla="*/ f31 1 2"/>
                <a:gd name="f35" fmla="*/ f32 1 f7"/>
                <a:gd name="f36" fmla="+- f11 f33 0"/>
                <a:gd name="f37" fmla="+- f11 f34 0"/>
                <a:gd name="f38" fmla="+- f35 0 f1"/>
                <a:gd name="f39" fmla="*/ f34 f22 1"/>
                <a:gd name="f40" fmla="*/ f33 f22 1"/>
                <a:gd name="f41" fmla="cos 1 f38"/>
                <a:gd name="f42" fmla="sin 1 f38"/>
                <a:gd name="f43" fmla="*/ f36 f22 1"/>
                <a:gd name="f44" fmla="+- 0 0 f41"/>
                <a:gd name="f45" fmla="+- 0 0 f42"/>
                <a:gd name="f46" fmla="+- 0 0 f44"/>
                <a:gd name="f47" fmla="+- 0 0 f45"/>
                <a:gd name="f48" fmla="*/ f46 f34 1"/>
                <a:gd name="f49" fmla="*/ f47 f33 1"/>
                <a:gd name="f50" fmla="+- f37 0 f48"/>
                <a:gd name="f51" fmla="+- f37 f48 0"/>
                <a:gd name="f52" fmla="+- f36 0 f49"/>
                <a:gd name="f53" fmla="+- f36 f49 0"/>
                <a:gd name="f54" fmla="*/ f50 f22 1"/>
                <a:gd name="f55" fmla="*/ f52 f22 1"/>
                <a:gd name="f56" fmla="*/ f51 f22 1"/>
                <a:gd name="f57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5" r="f56" b="f57"/>
              <a:pathLst>
                <a:path>
                  <a:moveTo>
                    <a:pt x="f29" y="f43"/>
                  </a:moveTo>
                  <a:arcTo wR="f39" hR="f40" stAng="f0" swAng="f1"/>
                  <a:arcTo wR="f39" hR="f40" stAng="f2" swAng="f1"/>
                  <a:arcTo wR="f39" hR="f40" stAng="f6" swAng="f1"/>
                  <a:arcTo wR="f39" hR="f40" stAng="f1" swAng="f1"/>
                  <a:close/>
                </a:path>
              </a:pathLst>
            </a:custGeom>
            <a:solidFill>
              <a:srgbClr val="00CC00"/>
            </a:solidFill>
            <a:ln w="0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121B6123-226D-43DB-AA12-74BA7A0406A7}"/>
              </a:ext>
            </a:extLst>
          </p:cNvPr>
          <p:cNvGrpSpPr/>
          <p:nvPr/>
        </p:nvGrpSpPr>
        <p:grpSpPr>
          <a:xfrm>
            <a:off x="6291849" y="5574704"/>
            <a:ext cx="944649" cy="271044"/>
            <a:chOff x="6291849" y="5574704"/>
            <a:chExt cx="944649" cy="271044"/>
          </a:xfrm>
        </p:grpSpPr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55C5C9C9-CEC7-422A-BC90-99489198AF00}"/>
                </a:ext>
              </a:extLst>
            </p:cNvPr>
            <p:cNvSpPr/>
            <p:nvPr/>
          </p:nvSpPr>
          <p:spPr>
            <a:xfrm rot="582011">
              <a:off x="6291849" y="5709311"/>
              <a:ext cx="136437" cy="1364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30 1 2"/>
                <a:gd name="f34" fmla="*/ f31 1 2"/>
                <a:gd name="f35" fmla="*/ f32 1 f7"/>
                <a:gd name="f36" fmla="+- f11 f33 0"/>
                <a:gd name="f37" fmla="+- f11 f34 0"/>
                <a:gd name="f38" fmla="+- f35 0 f1"/>
                <a:gd name="f39" fmla="*/ f34 f22 1"/>
                <a:gd name="f40" fmla="*/ f33 f22 1"/>
                <a:gd name="f41" fmla="cos 1 f38"/>
                <a:gd name="f42" fmla="sin 1 f38"/>
                <a:gd name="f43" fmla="*/ f36 f22 1"/>
                <a:gd name="f44" fmla="+- 0 0 f41"/>
                <a:gd name="f45" fmla="+- 0 0 f42"/>
                <a:gd name="f46" fmla="+- 0 0 f44"/>
                <a:gd name="f47" fmla="+- 0 0 f45"/>
                <a:gd name="f48" fmla="*/ f46 f34 1"/>
                <a:gd name="f49" fmla="*/ f47 f33 1"/>
                <a:gd name="f50" fmla="+- f37 0 f48"/>
                <a:gd name="f51" fmla="+- f37 f48 0"/>
                <a:gd name="f52" fmla="+- f36 0 f49"/>
                <a:gd name="f53" fmla="+- f36 f49 0"/>
                <a:gd name="f54" fmla="*/ f50 f22 1"/>
                <a:gd name="f55" fmla="*/ f52 f22 1"/>
                <a:gd name="f56" fmla="*/ f51 f22 1"/>
                <a:gd name="f57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5" r="f56" b="f57"/>
              <a:pathLst>
                <a:path>
                  <a:moveTo>
                    <a:pt x="f29" y="f43"/>
                  </a:moveTo>
                  <a:arcTo wR="f39" hR="f40" stAng="f0" swAng="f1"/>
                  <a:arcTo wR="f39" hR="f40" stAng="f2" swAng="f1"/>
                  <a:arcTo wR="f39" hR="f40" stAng="f6" swAng="f1"/>
                  <a:arcTo wR="f39" hR="f40" stAng="f1" swAng="f1"/>
                  <a:close/>
                </a:path>
              </a:pathLst>
            </a:custGeom>
            <a:solidFill>
              <a:srgbClr val="FFFFFF"/>
            </a:solidFill>
            <a:ln w="0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105" name="Straight Connector 104">
              <a:extLst>
                <a:ext uri="{FF2B5EF4-FFF2-40B4-BE49-F238E27FC236}">
                  <a16:creationId xmlns:a16="http://schemas.microsoft.com/office/drawing/2014/main" id="{AC0CBF81-015D-4DD7-A2F5-EDEAD9BE5CD8}"/>
                </a:ext>
              </a:extLst>
            </p:cNvPr>
            <p:cNvSpPr/>
            <p:nvPr/>
          </p:nvSpPr>
          <p:spPr>
            <a:xfrm flipV="1">
              <a:off x="6447598" y="5682959"/>
              <a:ext cx="268915" cy="460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8997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106" name="Straight Connector 105">
              <a:extLst>
                <a:ext uri="{FF2B5EF4-FFF2-40B4-BE49-F238E27FC236}">
                  <a16:creationId xmlns:a16="http://schemas.microsoft.com/office/drawing/2014/main" id="{82EE5091-B6BC-478A-B59E-90A002BD187A}"/>
                </a:ext>
              </a:extLst>
            </p:cNvPr>
            <p:cNvSpPr/>
            <p:nvPr/>
          </p:nvSpPr>
          <p:spPr>
            <a:xfrm flipV="1">
              <a:off x="6454438" y="5723284"/>
              <a:ext cx="268925" cy="460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8997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277A03A2-FD93-4B61-95BA-E1F9D2491577}"/>
                </a:ext>
              </a:extLst>
            </p:cNvPr>
            <p:cNvSpPr/>
            <p:nvPr/>
          </p:nvSpPr>
          <p:spPr>
            <a:xfrm rot="582011">
              <a:off x="7099695" y="5574704"/>
              <a:ext cx="136803" cy="1364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30 1 2"/>
                <a:gd name="f34" fmla="*/ f31 1 2"/>
                <a:gd name="f35" fmla="*/ f32 1 f7"/>
                <a:gd name="f36" fmla="+- f11 f33 0"/>
                <a:gd name="f37" fmla="+- f11 f34 0"/>
                <a:gd name="f38" fmla="+- f35 0 f1"/>
                <a:gd name="f39" fmla="*/ f34 f22 1"/>
                <a:gd name="f40" fmla="*/ f33 f22 1"/>
                <a:gd name="f41" fmla="cos 1 f38"/>
                <a:gd name="f42" fmla="sin 1 f38"/>
                <a:gd name="f43" fmla="*/ f36 f22 1"/>
                <a:gd name="f44" fmla="+- 0 0 f41"/>
                <a:gd name="f45" fmla="+- 0 0 f42"/>
                <a:gd name="f46" fmla="+- 0 0 f44"/>
                <a:gd name="f47" fmla="+- 0 0 f45"/>
                <a:gd name="f48" fmla="*/ f46 f34 1"/>
                <a:gd name="f49" fmla="*/ f47 f33 1"/>
                <a:gd name="f50" fmla="+- f37 0 f48"/>
                <a:gd name="f51" fmla="+- f37 f48 0"/>
                <a:gd name="f52" fmla="+- f36 0 f49"/>
                <a:gd name="f53" fmla="+- f36 f49 0"/>
                <a:gd name="f54" fmla="*/ f50 f22 1"/>
                <a:gd name="f55" fmla="*/ f52 f22 1"/>
                <a:gd name="f56" fmla="*/ f51 f22 1"/>
                <a:gd name="f57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5" r="f56" b="f57"/>
              <a:pathLst>
                <a:path>
                  <a:moveTo>
                    <a:pt x="f29" y="f43"/>
                  </a:moveTo>
                  <a:arcTo wR="f39" hR="f40" stAng="f0" swAng="f1"/>
                  <a:arcTo wR="f39" hR="f40" stAng="f2" swAng="f1"/>
                  <a:arcTo wR="f39" hR="f40" stAng="f6" swAng="f1"/>
                  <a:arcTo wR="f39" hR="f40" stAng="f1" swAng="f1"/>
                  <a:close/>
                </a:path>
              </a:pathLst>
            </a:custGeom>
            <a:solidFill>
              <a:srgbClr val="FFFFFF"/>
            </a:solidFill>
            <a:ln w="0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108" name="Straight Connector 107">
              <a:extLst>
                <a:ext uri="{FF2B5EF4-FFF2-40B4-BE49-F238E27FC236}">
                  <a16:creationId xmlns:a16="http://schemas.microsoft.com/office/drawing/2014/main" id="{03AB9FA7-4200-4FAD-9AA1-7F73C4340CEB}"/>
                </a:ext>
              </a:extLst>
            </p:cNvPr>
            <p:cNvSpPr/>
            <p:nvPr/>
          </p:nvSpPr>
          <p:spPr>
            <a:xfrm flipV="1">
              <a:off x="6852239" y="5617076"/>
              <a:ext cx="268915" cy="460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8997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109" name="Straight Connector 108">
              <a:extLst>
                <a:ext uri="{FF2B5EF4-FFF2-40B4-BE49-F238E27FC236}">
                  <a16:creationId xmlns:a16="http://schemas.microsoft.com/office/drawing/2014/main" id="{4400DBDA-7B9A-4A05-947B-6807D51A1874}"/>
                </a:ext>
              </a:extLst>
            </p:cNvPr>
            <p:cNvSpPr/>
            <p:nvPr/>
          </p:nvSpPr>
          <p:spPr>
            <a:xfrm flipV="1">
              <a:off x="6859078" y="5657401"/>
              <a:ext cx="268915" cy="460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8997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4320" tIns="49322" rIns="94320" bIns="49322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BDB03FC0-E695-44AC-9724-678E63562DD9}"/>
                </a:ext>
              </a:extLst>
            </p:cNvPr>
            <p:cNvSpPr/>
            <p:nvPr/>
          </p:nvSpPr>
          <p:spPr>
            <a:xfrm rot="582011">
              <a:off x="6658039" y="5629412"/>
              <a:ext cx="183236" cy="182880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30 1 2"/>
                <a:gd name="f34" fmla="*/ f31 1 2"/>
                <a:gd name="f35" fmla="*/ f32 1 f7"/>
                <a:gd name="f36" fmla="+- f11 f33 0"/>
                <a:gd name="f37" fmla="+- f11 f34 0"/>
                <a:gd name="f38" fmla="+- f35 0 f1"/>
                <a:gd name="f39" fmla="*/ f34 f22 1"/>
                <a:gd name="f40" fmla="*/ f33 f22 1"/>
                <a:gd name="f41" fmla="cos 1 f38"/>
                <a:gd name="f42" fmla="sin 1 f38"/>
                <a:gd name="f43" fmla="*/ f36 f22 1"/>
                <a:gd name="f44" fmla="+- 0 0 f41"/>
                <a:gd name="f45" fmla="+- 0 0 f42"/>
                <a:gd name="f46" fmla="+- 0 0 f44"/>
                <a:gd name="f47" fmla="+- 0 0 f45"/>
                <a:gd name="f48" fmla="*/ f46 f34 1"/>
                <a:gd name="f49" fmla="*/ f47 f33 1"/>
                <a:gd name="f50" fmla="+- f37 0 f48"/>
                <a:gd name="f51" fmla="+- f37 f48 0"/>
                <a:gd name="f52" fmla="+- f36 0 f49"/>
                <a:gd name="f53" fmla="+- f36 f49 0"/>
                <a:gd name="f54" fmla="*/ f50 f22 1"/>
                <a:gd name="f55" fmla="*/ f52 f22 1"/>
                <a:gd name="f56" fmla="*/ f51 f22 1"/>
                <a:gd name="f57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5" r="f56" b="f57"/>
              <a:pathLst>
                <a:path>
                  <a:moveTo>
                    <a:pt x="f29" y="f43"/>
                  </a:moveTo>
                  <a:arcTo wR="f39" hR="f40" stAng="f0" swAng="f1"/>
                  <a:arcTo wR="f39" hR="f40" stAng="f2" swAng="f1"/>
                  <a:arcTo wR="f39" hR="f40" stAng="f6" swAng="f1"/>
                  <a:arcTo wR="f39" hR="f40" stAng="f1" swAng="f1"/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</p:grpSp>
      <p:sp>
        <p:nvSpPr>
          <p:cNvPr id="111" name="Title 110">
            <a:extLst>
              <a:ext uri="{FF2B5EF4-FFF2-40B4-BE49-F238E27FC236}">
                <a16:creationId xmlns:a16="http://schemas.microsoft.com/office/drawing/2014/main" id="{8DF78F1B-2AF7-4F84-AED6-095D547453A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346319"/>
            <a:ext cx="3452399" cy="380884"/>
          </a:xfrm>
        </p:spPr>
        <p:txBody>
          <a:bodyPr lIns="0" tIns="0" rIns="0" bIns="0" anchor="ctr"/>
          <a:lstStyle/>
          <a:p>
            <a:pPr lvl="0"/>
            <a:r>
              <a:rPr lang="en-US" sz="2400" b="1">
                <a:solidFill>
                  <a:srgbClr val="AFABAB"/>
                </a:solidFill>
              </a:rPr>
              <a:t>ÎN CĂUTAREA ATOMULUI</a:t>
            </a:r>
            <a:endParaRPr lang="en-US" sz="2400" b="1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4FEB9C24-4887-4010-868A-00FC5B272A7E}"/>
              </a:ext>
            </a:extLst>
          </p:cNvPr>
          <p:cNvSpPr/>
          <p:nvPr/>
        </p:nvSpPr>
        <p:spPr>
          <a:xfrm>
            <a:off x="640080" y="1005840"/>
            <a:ext cx="4437363" cy="509016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72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Descoperirile în fizica gazelor (Legea lui Avogadro) și lichidelor (Mișcarea Browniană) au confirmat cele mai multe idei din teoria atomică. </a:t>
            </a:r>
          </a:p>
          <a:p>
            <a:pPr marL="0" marR="0" lvl="0" indent="0" algn="l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72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8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Microsoft YaHei" pitchFamily="2"/>
            </a:endParaRPr>
          </a:p>
          <a:p>
            <a:pPr marL="0" marR="0" lvl="0" indent="0" algn="l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72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În dreapta puteți observa mișcarea “Browniana” a unei particule de praf ce face coliziune cu moleculele unui lichid. (din cartea lui J.B. Perrin, “Les Atoms”). </a:t>
            </a:r>
          </a:p>
          <a:p>
            <a:pPr marL="0" marR="0" lvl="0" indent="0" algn="l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72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2C7273-93E2-4391-84DA-0DF6DBC07FF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8842194">
            <a:off x="5352826" y="1861138"/>
            <a:ext cx="2932965" cy="404171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04E24A4-14B9-4A92-84BD-0E33A7B47ED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346319"/>
            <a:ext cx="3452399" cy="380884"/>
          </a:xfrm>
        </p:spPr>
        <p:txBody>
          <a:bodyPr lIns="0" tIns="0" rIns="0" bIns="0" anchor="ctr"/>
          <a:lstStyle/>
          <a:p>
            <a:pPr lvl="0"/>
            <a:r>
              <a:rPr lang="en-US" sz="2400" b="1">
                <a:solidFill>
                  <a:srgbClr val="AFABAB"/>
                </a:solidFill>
              </a:rPr>
              <a:t>ÎN CĂUTAREA ATOMULUI</a:t>
            </a:r>
            <a:endParaRPr lang="en-US" sz="2400" b="1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B8053F73-7EA9-4406-B9CE-739D87FAD862}"/>
              </a:ext>
            </a:extLst>
          </p:cNvPr>
          <p:cNvSpPr/>
          <p:nvPr/>
        </p:nvSpPr>
        <p:spPr>
          <a:xfrm>
            <a:off x="640080" y="944639"/>
            <a:ext cx="8229600" cy="18288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72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3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...</a:t>
            </a:r>
            <a:r>
              <a:rPr lang="en-US" sz="3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însă la sfârșitul secolului 19, descoperirea diferitelor radiații emise de materie au arătat că atomii nu sunt cele mai mici elemente ale materiei .</a:t>
            </a:r>
            <a:endParaRPr lang="el-GR" sz="30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7E259B-68EB-410F-9116-6BA14BCA84F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t="51084"/>
          <a:stretch>
            <a:fillRect/>
          </a:stretch>
        </p:blipFill>
        <p:spPr>
          <a:xfrm>
            <a:off x="1232282" y="2967474"/>
            <a:ext cx="6729837" cy="343331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19F39F1-3B64-4D80-8111-ADFE69A53EE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346319"/>
            <a:ext cx="3452399" cy="380884"/>
          </a:xfrm>
        </p:spPr>
        <p:txBody>
          <a:bodyPr lIns="0" tIns="0" rIns="0" bIns="0" anchor="ctr"/>
          <a:lstStyle/>
          <a:p>
            <a:pPr lvl="0"/>
            <a:r>
              <a:rPr lang="en-US" sz="2400" b="1">
                <a:solidFill>
                  <a:srgbClr val="AFABAB"/>
                </a:solidFill>
              </a:rPr>
              <a:t>ÎN CĂUTAREA ATOMULUI</a:t>
            </a:r>
            <a:endParaRPr lang="en-US" sz="2400" b="1">
              <a:solidFill>
                <a:srgbClr val="999999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C28AFF-7421-48E8-AF16-A388406523D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b="51084"/>
          <a:stretch>
            <a:fillRect/>
          </a:stretch>
        </p:blipFill>
        <p:spPr>
          <a:xfrm>
            <a:off x="676079" y="5189759"/>
            <a:ext cx="1920240" cy="97956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EAEF1F18-8824-4F6B-BDA9-471D5BEC501E}"/>
              </a:ext>
            </a:extLst>
          </p:cNvPr>
          <p:cNvSpPr/>
          <p:nvPr/>
        </p:nvSpPr>
        <p:spPr>
          <a:xfrm>
            <a:off x="640080" y="908639"/>
            <a:ext cx="7955279" cy="384048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72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În 1897, experimentele electromagnetice făcute de  J. Thomson au condus la descoperirea radiației catodice. Aceste radiații erau formate din particule de 1800 de ori mai mici decât cel mai mic atom. </a:t>
            </a:r>
          </a:p>
          <a:p>
            <a:pPr marL="0" marR="0" lvl="0" indent="0" algn="l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72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 Noua particulă, care a fost denumită mai târziu “electron”, era o constituentă a atomului. </a:t>
            </a:r>
            <a:endParaRPr lang="el-GR" sz="8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Microsoft YaHei" pitchFamily="2"/>
            </a:endParaRPr>
          </a:p>
          <a:p>
            <a:pPr marL="0" marR="0" lvl="0" indent="0" algn="l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72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Puteți observa mai jos radiația catodică (reprezentată cu albastru) din tubul Crookes, așa cum a fost modificată de Thomson</a:t>
            </a:r>
            <a:r>
              <a: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icrosoft YaHei" pitchFamily="2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F90B1B-0472-45C0-89A8-B376BC89C9D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91202" y="4886279"/>
            <a:ext cx="5884557" cy="168407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9DB590B-DFA6-4C84-BC33-00858592BE5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346319"/>
            <a:ext cx="3452399" cy="380884"/>
          </a:xfrm>
        </p:spPr>
        <p:txBody>
          <a:bodyPr lIns="0" tIns="0" rIns="0" bIns="0" anchor="ctr"/>
          <a:lstStyle/>
          <a:p>
            <a:pPr lvl="0"/>
            <a:r>
              <a:rPr lang="en-US" sz="2400" b="1">
                <a:solidFill>
                  <a:srgbClr val="AFABAB"/>
                </a:solidFill>
              </a:rPr>
              <a:t>ÎN CĂUTAREA ATOMULUI</a:t>
            </a:r>
            <a:endParaRPr lang="en-US" sz="2400" b="1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itl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6596</TotalTime>
  <Words>697</Words>
  <Application>Microsoft Office PowerPoint</Application>
  <PresentationFormat>On-screen Show (4:3)</PresentationFormat>
  <Paragraphs>118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Microsoft YaHei</vt:lpstr>
      <vt:lpstr>Arial</vt:lpstr>
      <vt:lpstr>Calibri</vt:lpstr>
      <vt:lpstr>Times New Roman</vt:lpstr>
      <vt:lpstr>Title1</vt:lpstr>
      <vt:lpstr>ÎN CĂUTAREA ATOMULUI</vt:lpstr>
      <vt:lpstr>ÎN CĂUTAREA ATOMULUI</vt:lpstr>
      <vt:lpstr>ÎN CĂUTAREA ATOMULUI</vt:lpstr>
      <vt:lpstr>ÎN CĂUTAREA ATOMULUI</vt:lpstr>
      <vt:lpstr>ÎN CĂUTAREA ATOMULUI</vt:lpstr>
      <vt:lpstr>ÎN CĂUTAREA ATOMULUI</vt:lpstr>
      <vt:lpstr>ÎN CĂUTAREA ATOMULUI</vt:lpstr>
      <vt:lpstr>ÎN CĂUTAREA ATOMULUI</vt:lpstr>
      <vt:lpstr>ÎN CĂUTAREA ATOMULUI</vt:lpstr>
      <vt:lpstr>ÎN CĂUTAREA ATOMULUI</vt:lpstr>
      <vt:lpstr>IN QUEST OF THE ATOM</vt:lpstr>
      <vt:lpstr>IN QUEST OF THE ATOM</vt:lpstr>
      <vt:lpstr>PowerPoint Presentation</vt:lpstr>
      <vt:lpstr>STRUCTURA ATOMULUI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ÎN CĂUTAREA ATOMULUI</dc:title>
  <dc:creator>Bianca</dc:creator>
  <cp:lastModifiedBy>Alexandru-Cosmin Grigore</cp:lastModifiedBy>
  <cp:revision>88</cp:revision>
  <dcterms:created xsi:type="dcterms:W3CDTF">2017-10-05T11:34:12Z</dcterms:created>
  <dcterms:modified xsi:type="dcterms:W3CDTF">2018-05-24T20:08:01Z</dcterms:modified>
</cp:coreProperties>
</file>