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96" r:id="rId3"/>
    <p:sldMasterId id="2147483697" r:id="rId4"/>
    <p:sldMasterId id="2147483698" r:id="rId5"/>
    <p:sldMasterId id="214748369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7" Type="http://schemas.openxmlformats.org/officeDocument/2006/relationships/slide" Target="slides/slide20.xml"/><Relationship Id="rId5" Type="http://schemas.openxmlformats.org/officeDocument/2006/relationships/slideMaster" Target="slideMasters/slideMaster3.xml"/><Relationship Id="rId6" Type="http://schemas.openxmlformats.org/officeDocument/2006/relationships/slideMaster" Target="slideMasters/slideMaster4.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nvSpPr>
        <p:spPr>
          <a:xfrm>
            <a:off x="0" y="0"/>
            <a:ext cx="6858000" cy="9144000"/>
          </a:xfrm>
          <a:custGeom>
            <a:rect b="b" l="l" r="r" t="t"/>
            <a:pathLst>
              <a:path extrusionOk="0" h="21600" w="21600">
                <a:moveTo>
                  <a:pt x="0" y="0"/>
                </a:moveTo>
                <a:lnTo>
                  <a:pt x="21600" y="0"/>
                </a:lnTo>
                <a:lnTo>
                  <a:pt x="21600" y="21600"/>
                </a:lnTo>
                <a:lnTo>
                  <a:pt x="0" y="21600"/>
                </a:lnTo>
                <a:close/>
              </a:path>
            </a:pathLst>
          </a:custGeom>
          <a:solidFill>
            <a:srgbClr val="FFFFFF"/>
          </a:solidFill>
          <a:ln>
            <a:noFill/>
          </a:ln>
        </p:spPr>
      </p:sp>
      <p:sp>
        <p:nvSpPr>
          <p:cNvPr id="4" name="Google Shape;4;n"/>
          <p:cNvSpPr/>
          <p:nvPr/>
        </p:nvSpPr>
        <p:spPr>
          <a:xfrm>
            <a:off x="0" y="0"/>
            <a:ext cx="6858000" cy="9144000"/>
          </a:xfrm>
          <a:custGeom>
            <a:rect b="b" l="l" r="r" t="t"/>
            <a:pathLst>
              <a:path extrusionOk="0" h="28800" w="21600">
                <a:moveTo>
                  <a:pt x="5" y="0"/>
                </a:moveTo>
                <a:lnTo>
                  <a:pt x="0" y="28795"/>
                </a:lnTo>
                <a:lnTo>
                  <a:pt x="21595" y="28800"/>
                </a:lnTo>
                <a:lnTo>
                  <a:pt x="21600" y="5"/>
                </a:lnTo>
                <a:close/>
              </a:path>
            </a:pathLst>
          </a:custGeom>
          <a:solidFill>
            <a:srgbClr val="FFFFFF"/>
          </a:solidFill>
          <a:ln>
            <a:noFill/>
          </a:ln>
        </p:spPr>
      </p:sp>
      <p:sp>
        <p:nvSpPr>
          <p:cNvPr id="5" name="Google Shape;5;n"/>
          <p:cNvSpPr/>
          <p:nvPr/>
        </p:nvSpPr>
        <p:spPr>
          <a:xfrm>
            <a:off x="0" y="0"/>
            <a:ext cx="6858000" cy="9144000"/>
          </a:xfrm>
          <a:custGeom>
            <a:rect b="b" l="l" r="r" t="t"/>
            <a:pathLst>
              <a:path extrusionOk="0" h="28800" w="21600">
                <a:moveTo>
                  <a:pt x="5" y="0"/>
                </a:moveTo>
                <a:lnTo>
                  <a:pt x="0" y="28795"/>
                </a:lnTo>
                <a:lnTo>
                  <a:pt x="21595" y="28800"/>
                </a:lnTo>
                <a:lnTo>
                  <a:pt x="21600" y="5"/>
                </a:lnTo>
                <a:close/>
              </a:path>
            </a:pathLst>
          </a:custGeom>
          <a:solidFill>
            <a:srgbClr val="FFFFFF"/>
          </a:solidFill>
          <a:ln>
            <a:noFill/>
          </a:ln>
        </p:spPr>
      </p:sp>
      <p:sp>
        <p:nvSpPr>
          <p:cNvPr id="6" name="Google Shape;6;n"/>
          <p:cNvSpPr/>
          <p:nvPr/>
        </p:nvSpPr>
        <p:spPr>
          <a:xfrm>
            <a:off x="0" y="0"/>
            <a:ext cx="6858000" cy="9144000"/>
          </a:xfrm>
          <a:custGeom>
            <a:rect b="b" l="l" r="r" t="t"/>
            <a:pathLst>
              <a:path extrusionOk="0" h="28800" w="21600">
                <a:moveTo>
                  <a:pt x="5" y="0"/>
                </a:moveTo>
                <a:lnTo>
                  <a:pt x="0" y="28795"/>
                </a:lnTo>
                <a:lnTo>
                  <a:pt x="21595" y="28800"/>
                </a:lnTo>
                <a:lnTo>
                  <a:pt x="21600" y="5"/>
                </a:lnTo>
                <a:close/>
              </a:path>
            </a:pathLst>
          </a:custGeom>
          <a:solidFill>
            <a:srgbClr val="FFFFFF"/>
          </a:solidFill>
          <a:ln>
            <a:noFill/>
          </a:ln>
        </p:spPr>
      </p:sp>
      <p:sp>
        <p:nvSpPr>
          <p:cNvPr id="7" name="Google Shape;7;n"/>
          <p:cNvSpPr/>
          <p:nvPr>
            <p:ph idx="2" type="sldImg"/>
          </p:nvPr>
        </p:nvSpPr>
        <p:spPr>
          <a:xfrm>
            <a:off x="1106280" y="812520"/>
            <a:ext cx="5338440" cy="40021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 name="Google Shape;8;n"/>
          <p:cNvSpPr txBox="1"/>
          <p:nvPr>
            <p:ph idx="1" type="body"/>
          </p:nvPr>
        </p:nvSpPr>
        <p:spPr>
          <a:xfrm>
            <a:off x="755280" y="5078520"/>
            <a:ext cx="6041880" cy="480528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9" name="Google Shape;9;n"/>
          <p:cNvSpPr txBox="1"/>
          <p:nvPr>
            <p:ph idx="3" type="hdr"/>
          </p:nvPr>
        </p:nvSpPr>
        <p:spPr>
          <a:xfrm>
            <a:off x="-360" y="0"/>
            <a:ext cx="3274920" cy="528480"/>
          </a:xfrm>
          <a:prstGeom prst="rect">
            <a:avLst/>
          </a:prstGeom>
          <a:noFill/>
          <a:ln>
            <a:noFill/>
          </a:ln>
        </p:spPr>
        <p:txBody>
          <a:bodyPr anchorCtr="0" anchor="t" bIns="0" lIns="0" spcFirstLastPara="1" rIns="0" wrap="square" tIns="0"/>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n"/>
          <p:cNvSpPr txBox="1"/>
          <p:nvPr>
            <p:ph idx="10" type="dt"/>
          </p:nvPr>
        </p:nvSpPr>
        <p:spPr>
          <a:xfrm>
            <a:off x="4277880" y="0"/>
            <a:ext cx="3274920" cy="528480"/>
          </a:xfrm>
          <a:prstGeom prst="rect">
            <a:avLst/>
          </a:prstGeom>
          <a:noFill/>
          <a:ln>
            <a:noFill/>
          </a:ln>
        </p:spPr>
        <p:txBody>
          <a:bodyPr anchorCtr="0" anchor="t" bIns="0" lIns="0" spcFirstLastPara="1" rIns="0" wrap="square" tIns="0"/>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 name="Google Shape;11;n"/>
          <p:cNvSpPr txBox="1"/>
          <p:nvPr>
            <p:ph idx="11" type="ftr"/>
          </p:nvPr>
        </p:nvSpPr>
        <p:spPr>
          <a:xfrm>
            <a:off x="-360" y="10156320"/>
            <a:ext cx="3274920" cy="528840"/>
          </a:xfrm>
          <a:prstGeom prst="rect">
            <a:avLst/>
          </a:prstGeom>
          <a:noFill/>
          <a:ln>
            <a:noFill/>
          </a:ln>
        </p:spPr>
        <p:txBody>
          <a:bodyPr anchorCtr="0" anchor="b" bIns="0" lIns="0" spcFirstLastPara="1" rIns="0" wrap="square" tIns="0"/>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2" name="Google Shape;12;n"/>
          <p:cNvSpPr txBox="1"/>
          <p:nvPr>
            <p:ph idx="12" type="sldNum"/>
          </p:nvPr>
        </p:nvSpPr>
        <p:spPr>
          <a:xfrm>
            <a:off x="4277880" y="10156320"/>
            <a:ext cx="3274920" cy="52884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None/>
            </a:pPr>
            <a:fld id="{00000000-1234-1234-1234-123412341234}" type="slidenum">
              <a:rPr b="0" i="0" lang="el-GR" sz="1400" u="none" cap="none" strike="noStrike">
                <a:solidFill>
                  <a:srgbClr val="000000"/>
                </a:solidFill>
                <a:latin typeface="Times New Roman"/>
                <a:ea typeface="Times New Roman"/>
                <a:cs typeface="Times New Roman"/>
                <a:sym typeface="Times New Roman"/>
              </a:rPr>
              <a:t>‹#›</a:t>
            </a:fld>
            <a:endParaRPr b="0" i="0" sz="1400" u="none" cap="none" strike="noStrike">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p1:notes"/>
          <p:cNvSpPr txBox="1"/>
          <p:nvPr/>
        </p:nvSpPr>
        <p:spPr>
          <a:xfrm>
            <a:off x="4277880" y="10156320"/>
            <a:ext cx="3274920" cy="52884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None/>
            </a:pPr>
            <a:fld id="{00000000-1234-1234-1234-123412341234}" type="slidenum">
              <a:rPr b="0" i="0" lang="el-GR" sz="1400" u="none" cap="none" strike="noStrike">
                <a:solidFill>
                  <a:srgbClr val="000000"/>
                </a:solidFill>
                <a:latin typeface="Times New Roman"/>
                <a:ea typeface="Times New Roman"/>
                <a:cs typeface="Times New Roman"/>
                <a:sym typeface="Times New Roman"/>
              </a:rPr>
              <a:t>‹#›</a:t>
            </a:fld>
            <a:endParaRPr b="0" i="0" sz="1400" u="none" cap="none" strike="noStrike">
              <a:latin typeface="Arial"/>
              <a:ea typeface="Arial"/>
              <a:cs typeface="Arial"/>
              <a:sym typeface="Arial"/>
            </a:endParaRPr>
          </a:p>
        </p:txBody>
      </p:sp>
      <p:sp>
        <p:nvSpPr>
          <p:cNvPr id="238" name="Google Shape;238;p1:notes"/>
          <p:cNvSpPr txBox="1"/>
          <p:nvPr>
            <p:ph idx="1" type="body"/>
          </p:nvPr>
        </p:nvSpPr>
        <p:spPr>
          <a:xfrm>
            <a:off x="755280" y="5078520"/>
            <a:ext cx="6041880" cy="480528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39" name="Google Shape;239;p1:notes"/>
          <p:cNvSpPr/>
          <p:nvPr>
            <p:ph idx="2" type="sldImg"/>
          </p:nvPr>
        </p:nvSpPr>
        <p:spPr>
          <a:xfrm>
            <a:off x="1106280" y="812520"/>
            <a:ext cx="5338440" cy="400212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4" name="Shape 484"/>
        <p:cNvGrpSpPr/>
        <p:nvPr/>
      </p:nvGrpSpPr>
      <p:grpSpPr>
        <a:xfrm>
          <a:off x="0" y="0"/>
          <a:ext cx="0" cy="0"/>
          <a:chOff x="0" y="0"/>
          <a:chExt cx="0" cy="0"/>
        </a:xfrm>
      </p:grpSpPr>
      <p:sp>
        <p:nvSpPr>
          <p:cNvPr id="485" name="Google Shape;485;p10:notes"/>
          <p:cNvSpPr txBox="1"/>
          <p:nvPr/>
        </p:nvSpPr>
        <p:spPr>
          <a:xfrm>
            <a:off x="4277880" y="10156320"/>
            <a:ext cx="3274920" cy="52884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None/>
            </a:pPr>
            <a:fld id="{00000000-1234-1234-1234-123412341234}" type="slidenum">
              <a:rPr b="0" i="0" lang="el-GR" sz="1400" u="none" cap="none" strike="noStrike">
                <a:solidFill>
                  <a:srgbClr val="000000"/>
                </a:solidFill>
                <a:latin typeface="Times New Roman"/>
                <a:ea typeface="Times New Roman"/>
                <a:cs typeface="Times New Roman"/>
                <a:sym typeface="Times New Roman"/>
              </a:rPr>
              <a:t>‹#›</a:t>
            </a:fld>
            <a:endParaRPr b="0" i="0" sz="1400" u="none" cap="none" strike="noStrike">
              <a:latin typeface="Arial"/>
              <a:ea typeface="Arial"/>
              <a:cs typeface="Arial"/>
              <a:sym typeface="Arial"/>
            </a:endParaRPr>
          </a:p>
        </p:txBody>
      </p:sp>
      <p:sp>
        <p:nvSpPr>
          <p:cNvPr id="486" name="Google Shape;486;p10:notes"/>
          <p:cNvSpPr txBox="1"/>
          <p:nvPr>
            <p:ph idx="1" type="body"/>
          </p:nvPr>
        </p:nvSpPr>
        <p:spPr>
          <a:xfrm>
            <a:off x="755280" y="5078520"/>
            <a:ext cx="6041880" cy="480528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87" name="Google Shape;487;p10:notes"/>
          <p:cNvSpPr/>
          <p:nvPr>
            <p:ph idx="2" type="sldImg"/>
          </p:nvPr>
        </p:nvSpPr>
        <p:spPr>
          <a:xfrm>
            <a:off x="1106280" y="812520"/>
            <a:ext cx="5338440" cy="400212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0" name="Shape 510"/>
        <p:cNvGrpSpPr/>
        <p:nvPr/>
      </p:nvGrpSpPr>
      <p:grpSpPr>
        <a:xfrm>
          <a:off x="0" y="0"/>
          <a:ext cx="0" cy="0"/>
          <a:chOff x="0" y="0"/>
          <a:chExt cx="0" cy="0"/>
        </a:xfrm>
      </p:grpSpPr>
      <p:sp>
        <p:nvSpPr>
          <p:cNvPr id="511" name="Google Shape;511;p11:notes"/>
          <p:cNvSpPr txBox="1"/>
          <p:nvPr/>
        </p:nvSpPr>
        <p:spPr>
          <a:xfrm>
            <a:off x="4277880" y="10156320"/>
            <a:ext cx="3274920" cy="52884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None/>
            </a:pPr>
            <a:fld id="{00000000-1234-1234-1234-123412341234}" type="slidenum">
              <a:rPr b="0" i="0" lang="el-GR" sz="1400" u="none" cap="none" strike="noStrike">
                <a:solidFill>
                  <a:srgbClr val="000000"/>
                </a:solidFill>
                <a:latin typeface="Times New Roman"/>
                <a:ea typeface="Times New Roman"/>
                <a:cs typeface="Times New Roman"/>
                <a:sym typeface="Times New Roman"/>
              </a:rPr>
              <a:t>‹#›</a:t>
            </a:fld>
            <a:endParaRPr b="0" i="0" sz="1400" u="none" cap="none" strike="noStrike">
              <a:latin typeface="Arial"/>
              <a:ea typeface="Arial"/>
              <a:cs typeface="Arial"/>
              <a:sym typeface="Arial"/>
            </a:endParaRPr>
          </a:p>
        </p:txBody>
      </p:sp>
      <p:sp>
        <p:nvSpPr>
          <p:cNvPr id="512" name="Google Shape;512;p11:notes"/>
          <p:cNvSpPr txBox="1"/>
          <p:nvPr>
            <p:ph idx="1" type="body"/>
          </p:nvPr>
        </p:nvSpPr>
        <p:spPr>
          <a:xfrm>
            <a:off x="755280" y="5078520"/>
            <a:ext cx="6041880" cy="480528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13" name="Google Shape;513;p11:notes"/>
          <p:cNvSpPr/>
          <p:nvPr>
            <p:ph idx="2" type="sldImg"/>
          </p:nvPr>
        </p:nvSpPr>
        <p:spPr>
          <a:xfrm>
            <a:off x="1106280" y="812520"/>
            <a:ext cx="5338440" cy="400212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4" name="Shape 524"/>
        <p:cNvGrpSpPr/>
        <p:nvPr/>
      </p:nvGrpSpPr>
      <p:grpSpPr>
        <a:xfrm>
          <a:off x="0" y="0"/>
          <a:ext cx="0" cy="0"/>
          <a:chOff x="0" y="0"/>
          <a:chExt cx="0" cy="0"/>
        </a:xfrm>
      </p:grpSpPr>
      <p:sp>
        <p:nvSpPr>
          <p:cNvPr id="525" name="Google Shape;525;p12:notes"/>
          <p:cNvSpPr txBox="1"/>
          <p:nvPr/>
        </p:nvSpPr>
        <p:spPr>
          <a:xfrm>
            <a:off x="4277880" y="10156320"/>
            <a:ext cx="3274920" cy="52884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None/>
            </a:pPr>
            <a:fld id="{00000000-1234-1234-1234-123412341234}" type="slidenum">
              <a:rPr b="0" i="0" lang="el-GR" sz="1400" u="none" cap="none" strike="noStrike">
                <a:solidFill>
                  <a:srgbClr val="000000"/>
                </a:solidFill>
                <a:latin typeface="Times New Roman"/>
                <a:ea typeface="Times New Roman"/>
                <a:cs typeface="Times New Roman"/>
                <a:sym typeface="Times New Roman"/>
              </a:rPr>
              <a:t>‹#›</a:t>
            </a:fld>
            <a:endParaRPr b="0" i="0" sz="1400" u="none" cap="none" strike="noStrike">
              <a:latin typeface="Arial"/>
              <a:ea typeface="Arial"/>
              <a:cs typeface="Arial"/>
              <a:sym typeface="Arial"/>
            </a:endParaRPr>
          </a:p>
        </p:txBody>
      </p:sp>
      <p:sp>
        <p:nvSpPr>
          <p:cNvPr id="526" name="Google Shape;526;p12:notes"/>
          <p:cNvSpPr txBox="1"/>
          <p:nvPr>
            <p:ph idx="1" type="body"/>
          </p:nvPr>
        </p:nvSpPr>
        <p:spPr>
          <a:xfrm>
            <a:off x="755280" y="5078520"/>
            <a:ext cx="6041880" cy="480528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27" name="Google Shape;527;p12:notes"/>
          <p:cNvSpPr/>
          <p:nvPr>
            <p:ph idx="2" type="sldImg"/>
          </p:nvPr>
        </p:nvSpPr>
        <p:spPr>
          <a:xfrm>
            <a:off x="1106280" y="812520"/>
            <a:ext cx="5338440" cy="400212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6" name="Shape 536"/>
        <p:cNvGrpSpPr/>
        <p:nvPr/>
      </p:nvGrpSpPr>
      <p:grpSpPr>
        <a:xfrm>
          <a:off x="0" y="0"/>
          <a:ext cx="0" cy="0"/>
          <a:chOff x="0" y="0"/>
          <a:chExt cx="0" cy="0"/>
        </a:xfrm>
      </p:grpSpPr>
      <p:sp>
        <p:nvSpPr>
          <p:cNvPr id="537" name="Google Shape;537;p13:notes"/>
          <p:cNvSpPr txBox="1"/>
          <p:nvPr/>
        </p:nvSpPr>
        <p:spPr>
          <a:xfrm>
            <a:off x="4277880" y="10156320"/>
            <a:ext cx="3274920" cy="52884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None/>
            </a:pPr>
            <a:fld id="{00000000-1234-1234-1234-123412341234}" type="slidenum">
              <a:rPr b="0" i="0" lang="el-GR" sz="1400" u="none" cap="none" strike="noStrike">
                <a:solidFill>
                  <a:srgbClr val="000000"/>
                </a:solidFill>
                <a:latin typeface="Times New Roman"/>
                <a:ea typeface="Times New Roman"/>
                <a:cs typeface="Times New Roman"/>
                <a:sym typeface="Times New Roman"/>
              </a:rPr>
              <a:t>‹#›</a:t>
            </a:fld>
            <a:endParaRPr b="0" i="0" sz="1400" u="none" cap="none" strike="noStrike">
              <a:latin typeface="Arial"/>
              <a:ea typeface="Arial"/>
              <a:cs typeface="Arial"/>
              <a:sym typeface="Arial"/>
            </a:endParaRPr>
          </a:p>
        </p:txBody>
      </p:sp>
      <p:sp>
        <p:nvSpPr>
          <p:cNvPr id="538" name="Google Shape;538;p13:notes"/>
          <p:cNvSpPr/>
          <p:nvPr>
            <p:ph idx="2" type="sldImg"/>
          </p:nvPr>
        </p:nvSpPr>
        <p:spPr>
          <a:xfrm>
            <a:off x="1106640" y="812880"/>
            <a:ext cx="5343480" cy="40068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39" name="Google Shape;539;p13:notes"/>
          <p:cNvSpPr txBox="1"/>
          <p:nvPr>
            <p:ph idx="1" type="body"/>
          </p:nvPr>
        </p:nvSpPr>
        <p:spPr>
          <a:xfrm>
            <a:off x="755280" y="5078160"/>
            <a:ext cx="6046920" cy="480996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b="0" sz="2000" strike="noStrike">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1" name="Shape 551"/>
        <p:cNvGrpSpPr/>
        <p:nvPr/>
      </p:nvGrpSpPr>
      <p:grpSpPr>
        <a:xfrm>
          <a:off x="0" y="0"/>
          <a:ext cx="0" cy="0"/>
          <a:chOff x="0" y="0"/>
          <a:chExt cx="0" cy="0"/>
        </a:xfrm>
      </p:grpSpPr>
      <p:sp>
        <p:nvSpPr>
          <p:cNvPr id="552" name="Google Shape;552;p14:notes"/>
          <p:cNvSpPr txBox="1"/>
          <p:nvPr/>
        </p:nvSpPr>
        <p:spPr>
          <a:xfrm>
            <a:off x="4277880" y="10156320"/>
            <a:ext cx="3274920" cy="52884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None/>
            </a:pPr>
            <a:fld id="{00000000-1234-1234-1234-123412341234}" type="slidenum">
              <a:rPr b="0" i="0" lang="el-GR" sz="1400" u="none" cap="none" strike="noStrike">
                <a:solidFill>
                  <a:srgbClr val="000000"/>
                </a:solidFill>
                <a:latin typeface="Times New Roman"/>
                <a:ea typeface="Times New Roman"/>
                <a:cs typeface="Times New Roman"/>
                <a:sym typeface="Times New Roman"/>
              </a:rPr>
              <a:t>‹#›</a:t>
            </a:fld>
            <a:endParaRPr b="0" i="0" sz="1400" u="none" cap="none" strike="noStrike">
              <a:latin typeface="Arial"/>
              <a:ea typeface="Arial"/>
              <a:cs typeface="Arial"/>
              <a:sym typeface="Arial"/>
            </a:endParaRPr>
          </a:p>
        </p:txBody>
      </p:sp>
      <p:sp>
        <p:nvSpPr>
          <p:cNvPr id="553" name="Google Shape;553;p14:notes"/>
          <p:cNvSpPr/>
          <p:nvPr>
            <p:ph idx="2" type="sldImg"/>
          </p:nvPr>
        </p:nvSpPr>
        <p:spPr>
          <a:xfrm>
            <a:off x="1106640" y="812880"/>
            <a:ext cx="5343480" cy="40068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54" name="Google Shape;554;p14:notes"/>
          <p:cNvSpPr txBox="1"/>
          <p:nvPr>
            <p:ph idx="1" type="body"/>
          </p:nvPr>
        </p:nvSpPr>
        <p:spPr>
          <a:xfrm>
            <a:off x="755280" y="5078160"/>
            <a:ext cx="6046920" cy="480996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b="0" sz="2000" strike="noStrike">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1" name="Shape 561"/>
        <p:cNvGrpSpPr/>
        <p:nvPr/>
      </p:nvGrpSpPr>
      <p:grpSpPr>
        <a:xfrm>
          <a:off x="0" y="0"/>
          <a:ext cx="0" cy="0"/>
          <a:chOff x="0" y="0"/>
          <a:chExt cx="0" cy="0"/>
        </a:xfrm>
      </p:grpSpPr>
      <p:sp>
        <p:nvSpPr>
          <p:cNvPr id="562" name="Google Shape;562;p15:notes"/>
          <p:cNvSpPr txBox="1"/>
          <p:nvPr/>
        </p:nvSpPr>
        <p:spPr>
          <a:xfrm>
            <a:off x="4277880" y="10156320"/>
            <a:ext cx="3274920" cy="52884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None/>
            </a:pPr>
            <a:fld id="{00000000-1234-1234-1234-123412341234}" type="slidenum">
              <a:rPr b="0" i="0" lang="el-GR" sz="1400" u="none" cap="none" strike="noStrike">
                <a:solidFill>
                  <a:srgbClr val="000000"/>
                </a:solidFill>
                <a:latin typeface="Times New Roman"/>
                <a:ea typeface="Times New Roman"/>
                <a:cs typeface="Times New Roman"/>
                <a:sym typeface="Times New Roman"/>
              </a:rPr>
              <a:t>‹#›</a:t>
            </a:fld>
            <a:endParaRPr b="0" i="0" sz="1400" u="none" cap="none" strike="noStrike">
              <a:latin typeface="Arial"/>
              <a:ea typeface="Arial"/>
              <a:cs typeface="Arial"/>
              <a:sym typeface="Arial"/>
            </a:endParaRPr>
          </a:p>
        </p:txBody>
      </p:sp>
      <p:sp>
        <p:nvSpPr>
          <p:cNvPr id="563" name="Google Shape;563;p15:notes"/>
          <p:cNvSpPr/>
          <p:nvPr>
            <p:ph idx="2" type="sldImg"/>
          </p:nvPr>
        </p:nvSpPr>
        <p:spPr>
          <a:xfrm>
            <a:off x="1106640" y="812880"/>
            <a:ext cx="5343480" cy="40068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64" name="Google Shape;564;p15:notes"/>
          <p:cNvSpPr txBox="1"/>
          <p:nvPr>
            <p:ph idx="1" type="body"/>
          </p:nvPr>
        </p:nvSpPr>
        <p:spPr>
          <a:xfrm>
            <a:off x="755280" y="5078160"/>
            <a:ext cx="6046920" cy="480996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b="0" sz="2000" strike="noStrike">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1" name="Shape 571"/>
        <p:cNvGrpSpPr/>
        <p:nvPr/>
      </p:nvGrpSpPr>
      <p:grpSpPr>
        <a:xfrm>
          <a:off x="0" y="0"/>
          <a:ext cx="0" cy="0"/>
          <a:chOff x="0" y="0"/>
          <a:chExt cx="0" cy="0"/>
        </a:xfrm>
      </p:grpSpPr>
      <p:sp>
        <p:nvSpPr>
          <p:cNvPr id="572" name="Google Shape;572;p16:notes"/>
          <p:cNvSpPr txBox="1"/>
          <p:nvPr/>
        </p:nvSpPr>
        <p:spPr>
          <a:xfrm>
            <a:off x="4277880" y="10156320"/>
            <a:ext cx="3274920" cy="52884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None/>
            </a:pPr>
            <a:fld id="{00000000-1234-1234-1234-123412341234}" type="slidenum">
              <a:rPr b="0" i="0" lang="el-GR" sz="1400" u="none" cap="none" strike="noStrike">
                <a:solidFill>
                  <a:srgbClr val="000000"/>
                </a:solidFill>
                <a:latin typeface="Times New Roman"/>
                <a:ea typeface="Times New Roman"/>
                <a:cs typeface="Times New Roman"/>
                <a:sym typeface="Times New Roman"/>
              </a:rPr>
              <a:t>‹#›</a:t>
            </a:fld>
            <a:endParaRPr b="0" i="0" sz="1400" u="none" cap="none" strike="noStrike">
              <a:latin typeface="Arial"/>
              <a:ea typeface="Arial"/>
              <a:cs typeface="Arial"/>
              <a:sym typeface="Arial"/>
            </a:endParaRPr>
          </a:p>
        </p:txBody>
      </p:sp>
      <p:sp>
        <p:nvSpPr>
          <p:cNvPr id="573" name="Google Shape;573;p16:notes"/>
          <p:cNvSpPr/>
          <p:nvPr>
            <p:ph idx="2" type="sldImg"/>
          </p:nvPr>
        </p:nvSpPr>
        <p:spPr>
          <a:xfrm>
            <a:off x="1106640" y="812880"/>
            <a:ext cx="5343480" cy="40068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74" name="Google Shape;574;p16:notes"/>
          <p:cNvSpPr txBox="1"/>
          <p:nvPr>
            <p:ph idx="1" type="body"/>
          </p:nvPr>
        </p:nvSpPr>
        <p:spPr>
          <a:xfrm>
            <a:off x="755280" y="5078160"/>
            <a:ext cx="6046920" cy="480996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b="0" sz="2000" strike="noStrike">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1" name="Shape 581"/>
        <p:cNvGrpSpPr/>
        <p:nvPr/>
      </p:nvGrpSpPr>
      <p:grpSpPr>
        <a:xfrm>
          <a:off x="0" y="0"/>
          <a:ext cx="0" cy="0"/>
          <a:chOff x="0" y="0"/>
          <a:chExt cx="0" cy="0"/>
        </a:xfrm>
      </p:grpSpPr>
      <p:sp>
        <p:nvSpPr>
          <p:cNvPr id="582" name="Google Shape;582;p17:notes"/>
          <p:cNvSpPr txBox="1"/>
          <p:nvPr/>
        </p:nvSpPr>
        <p:spPr>
          <a:xfrm>
            <a:off x="4277880" y="10156320"/>
            <a:ext cx="3274920" cy="52884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None/>
            </a:pPr>
            <a:fld id="{00000000-1234-1234-1234-123412341234}" type="slidenum">
              <a:rPr b="0" i="0" lang="el-GR" sz="1400" u="none" cap="none" strike="noStrike">
                <a:solidFill>
                  <a:srgbClr val="000000"/>
                </a:solidFill>
                <a:latin typeface="Times New Roman"/>
                <a:ea typeface="Times New Roman"/>
                <a:cs typeface="Times New Roman"/>
                <a:sym typeface="Times New Roman"/>
              </a:rPr>
              <a:t>‹#›</a:t>
            </a:fld>
            <a:endParaRPr b="0" i="0" sz="1400" u="none" cap="none" strike="noStrike">
              <a:latin typeface="Arial"/>
              <a:ea typeface="Arial"/>
              <a:cs typeface="Arial"/>
              <a:sym typeface="Arial"/>
            </a:endParaRPr>
          </a:p>
        </p:txBody>
      </p:sp>
      <p:sp>
        <p:nvSpPr>
          <p:cNvPr id="583" name="Google Shape;583;p17:notes"/>
          <p:cNvSpPr/>
          <p:nvPr>
            <p:ph idx="2" type="sldImg"/>
          </p:nvPr>
        </p:nvSpPr>
        <p:spPr>
          <a:xfrm>
            <a:off x="1106640" y="812880"/>
            <a:ext cx="5343480" cy="40068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84" name="Google Shape;584;p17:notes"/>
          <p:cNvSpPr txBox="1"/>
          <p:nvPr>
            <p:ph idx="1" type="body"/>
          </p:nvPr>
        </p:nvSpPr>
        <p:spPr>
          <a:xfrm>
            <a:off x="755280" y="5078160"/>
            <a:ext cx="6046920" cy="480996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b="0" sz="2000" strike="noStrike">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7" name="Shape 597"/>
        <p:cNvGrpSpPr/>
        <p:nvPr/>
      </p:nvGrpSpPr>
      <p:grpSpPr>
        <a:xfrm>
          <a:off x="0" y="0"/>
          <a:ext cx="0" cy="0"/>
          <a:chOff x="0" y="0"/>
          <a:chExt cx="0" cy="0"/>
        </a:xfrm>
      </p:grpSpPr>
      <p:sp>
        <p:nvSpPr>
          <p:cNvPr id="598" name="Google Shape;598;p18:notes"/>
          <p:cNvSpPr txBox="1"/>
          <p:nvPr/>
        </p:nvSpPr>
        <p:spPr>
          <a:xfrm>
            <a:off x="4277880" y="10156320"/>
            <a:ext cx="3274920" cy="52884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None/>
            </a:pPr>
            <a:fld id="{00000000-1234-1234-1234-123412341234}" type="slidenum">
              <a:rPr b="0" i="0" lang="el-GR" sz="1400" u="none" cap="none" strike="noStrike">
                <a:solidFill>
                  <a:srgbClr val="000000"/>
                </a:solidFill>
                <a:latin typeface="Times New Roman"/>
                <a:ea typeface="Times New Roman"/>
                <a:cs typeface="Times New Roman"/>
                <a:sym typeface="Times New Roman"/>
              </a:rPr>
              <a:t>‹#›</a:t>
            </a:fld>
            <a:endParaRPr b="0" i="0" sz="1400" u="none" cap="none" strike="noStrike">
              <a:latin typeface="Arial"/>
              <a:ea typeface="Arial"/>
              <a:cs typeface="Arial"/>
              <a:sym typeface="Arial"/>
            </a:endParaRPr>
          </a:p>
        </p:txBody>
      </p:sp>
      <p:sp>
        <p:nvSpPr>
          <p:cNvPr id="599" name="Google Shape;599;p18:notes"/>
          <p:cNvSpPr/>
          <p:nvPr>
            <p:ph idx="2" type="sldImg"/>
          </p:nvPr>
        </p:nvSpPr>
        <p:spPr>
          <a:xfrm>
            <a:off x="1106640" y="812880"/>
            <a:ext cx="5343480" cy="40068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00" name="Google Shape;600;p18:notes"/>
          <p:cNvSpPr txBox="1"/>
          <p:nvPr>
            <p:ph idx="1" type="body"/>
          </p:nvPr>
        </p:nvSpPr>
        <p:spPr>
          <a:xfrm>
            <a:off x="755280" y="5078160"/>
            <a:ext cx="6046920" cy="480996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b="0" sz="2000" strike="noStrike">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1" name="Shape 611"/>
        <p:cNvGrpSpPr/>
        <p:nvPr/>
      </p:nvGrpSpPr>
      <p:grpSpPr>
        <a:xfrm>
          <a:off x="0" y="0"/>
          <a:ext cx="0" cy="0"/>
          <a:chOff x="0" y="0"/>
          <a:chExt cx="0" cy="0"/>
        </a:xfrm>
      </p:grpSpPr>
      <p:sp>
        <p:nvSpPr>
          <p:cNvPr id="612" name="Google Shape;612;p19:notes"/>
          <p:cNvSpPr txBox="1"/>
          <p:nvPr/>
        </p:nvSpPr>
        <p:spPr>
          <a:xfrm>
            <a:off x="4277880" y="10156320"/>
            <a:ext cx="3274920" cy="52884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None/>
            </a:pPr>
            <a:fld id="{00000000-1234-1234-1234-123412341234}" type="slidenum">
              <a:rPr b="0" i="0" lang="el-GR" sz="1400" u="none" cap="none" strike="noStrike">
                <a:solidFill>
                  <a:srgbClr val="000000"/>
                </a:solidFill>
                <a:latin typeface="Times New Roman"/>
                <a:ea typeface="Times New Roman"/>
                <a:cs typeface="Times New Roman"/>
                <a:sym typeface="Times New Roman"/>
              </a:rPr>
              <a:t>‹#›</a:t>
            </a:fld>
            <a:endParaRPr b="0" i="0" sz="1400" u="none" cap="none" strike="noStrike">
              <a:latin typeface="Arial"/>
              <a:ea typeface="Arial"/>
              <a:cs typeface="Arial"/>
              <a:sym typeface="Arial"/>
            </a:endParaRPr>
          </a:p>
        </p:txBody>
      </p:sp>
      <p:sp>
        <p:nvSpPr>
          <p:cNvPr id="613" name="Google Shape;613;p19:notes"/>
          <p:cNvSpPr/>
          <p:nvPr>
            <p:ph idx="2" type="sldImg"/>
          </p:nvPr>
        </p:nvSpPr>
        <p:spPr>
          <a:xfrm>
            <a:off x="1106640" y="812880"/>
            <a:ext cx="5343480" cy="40068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14" name="Google Shape;614;p19:notes"/>
          <p:cNvSpPr txBox="1"/>
          <p:nvPr>
            <p:ph idx="1" type="body"/>
          </p:nvPr>
        </p:nvSpPr>
        <p:spPr>
          <a:xfrm>
            <a:off x="755280" y="5078160"/>
            <a:ext cx="6046920" cy="480996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b="0" sz="2000" strike="noStrike">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p2:notes"/>
          <p:cNvSpPr txBox="1"/>
          <p:nvPr/>
        </p:nvSpPr>
        <p:spPr>
          <a:xfrm>
            <a:off x="4277880" y="10156320"/>
            <a:ext cx="3274920" cy="52884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None/>
            </a:pPr>
            <a:fld id="{00000000-1234-1234-1234-123412341234}" type="slidenum">
              <a:rPr b="0" i="0" lang="el-GR" sz="1400" u="none" cap="none" strike="noStrike">
                <a:solidFill>
                  <a:srgbClr val="000000"/>
                </a:solidFill>
                <a:latin typeface="Times New Roman"/>
                <a:ea typeface="Times New Roman"/>
                <a:cs typeface="Times New Roman"/>
                <a:sym typeface="Times New Roman"/>
              </a:rPr>
              <a:t>‹#›</a:t>
            </a:fld>
            <a:endParaRPr b="0" i="0" sz="1400" u="none" cap="none" strike="noStrike">
              <a:latin typeface="Arial"/>
              <a:ea typeface="Arial"/>
              <a:cs typeface="Arial"/>
              <a:sym typeface="Arial"/>
            </a:endParaRPr>
          </a:p>
        </p:txBody>
      </p:sp>
      <p:sp>
        <p:nvSpPr>
          <p:cNvPr id="251" name="Google Shape;251;p2:notes"/>
          <p:cNvSpPr txBox="1"/>
          <p:nvPr>
            <p:ph idx="1" type="body"/>
          </p:nvPr>
        </p:nvSpPr>
        <p:spPr>
          <a:xfrm>
            <a:off x="755280" y="5078520"/>
            <a:ext cx="6041880" cy="480528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52" name="Google Shape;252;p2:notes"/>
          <p:cNvSpPr/>
          <p:nvPr>
            <p:ph idx="2" type="sldImg"/>
          </p:nvPr>
        </p:nvSpPr>
        <p:spPr>
          <a:xfrm>
            <a:off x="1106280" y="812520"/>
            <a:ext cx="5338440" cy="400212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9" name="Shape 629"/>
        <p:cNvGrpSpPr/>
        <p:nvPr/>
      </p:nvGrpSpPr>
      <p:grpSpPr>
        <a:xfrm>
          <a:off x="0" y="0"/>
          <a:ext cx="0" cy="0"/>
          <a:chOff x="0" y="0"/>
          <a:chExt cx="0" cy="0"/>
        </a:xfrm>
      </p:grpSpPr>
      <p:sp>
        <p:nvSpPr>
          <p:cNvPr id="630" name="Google Shape;630;p20:notes"/>
          <p:cNvSpPr txBox="1"/>
          <p:nvPr/>
        </p:nvSpPr>
        <p:spPr>
          <a:xfrm>
            <a:off x="4277880" y="10156320"/>
            <a:ext cx="3274920" cy="52884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None/>
            </a:pPr>
            <a:fld id="{00000000-1234-1234-1234-123412341234}" type="slidenum">
              <a:rPr b="0" i="0" lang="el-GR" sz="1400" u="none" cap="none" strike="noStrike">
                <a:solidFill>
                  <a:srgbClr val="000000"/>
                </a:solidFill>
                <a:latin typeface="Times New Roman"/>
                <a:ea typeface="Times New Roman"/>
                <a:cs typeface="Times New Roman"/>
                <a:sym typeface="Times New Roman"/>
              </a:rPr>
              <a:t>‹#›</a:t>
            </a:fld>
            <a:endParaRPr b="0" i="0" sz="1400" u="none" cap="none" strike="noStrike">
              <a:latin typeface="Arial"/>
              <a:ea typeface="Arial"/>
              <a:cs typeface="Arial"/>
              <a:sym typeface="Arial"/>
            </a:endParaRPr>
          </a:p>
        </p:txBody>
      </p:sp>
      <p:sp>
        <p:nvSpPr>
          <p:cNvPr id="631" name="Google Shape;631;p20:notes"/>
          <p:cNvSpPr/>
          <p:nvPr>
            <p:ph idx="2" type="sldImg"/>
          </p:nvPr>
        </p:nvSpPr>
        <p:spPr>
          <a:xfrm>
            <a:off x="1106640" y="812880"/>
            <a:ext cx="5343480" cy="40068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32" name="Google Shape;632;p20:notes"/>
          <p:cNvSpPr txBox="1"/>
          <p:nvPr>
            <p:ph idx="1" type="body"/>
          </p:nvPr>
        </p:nvSpPr>
        <p:spPr>
          <a:xfrm>
            <a:off x="755280" y="5078160"/>
            <a:ext cx="6046920" cy="480996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t/>
            </a:r>
            <a:endParaRPr b="0" sz="2000" strike="noStrike">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p3:notes"/>
          <p:cNvSpPr txBox="1"/>
          <p:nvPr/>
        </p:nvSpPr>
        <p:spPr>
          <a:xfrm>
            <a:off x="4277880" y="10156320"/>
            <a:ext cx="3274920" cy="52884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None/>
            </a:pPr>
            <a:fld id="{00000000-1234-1234-1234-123412341234}" type="slidenum">
              <a:rPr b="0" i="0" lang="el-GR" sz="1400" u="none" cap="none" strike="noStrike">
                <a:solidFill>
                  <a:srgbClr val="000000"/>
                </a:solidFill>
                <a:latin typeface="Times New Roman"/>
                <a:ea typeface="Times New Roman"/>
                <a:cs typeface="Times New Roman"/>
                <a:sym typeface="Times New Roman"/>
              </a:rPr>
              <a:t>‹#›</a:t>
            </a:fld>
            <a:endParaRPr b="0" i="0" sz="1400" u="none" cap="none" strike="noStrike">
              <a:latin typeface="Arial"/>
              <a:ea typeface="Arial"/>
              <a:cs typeface="Arial"/>
              <a:sym typeface="Arial"/>
            </a:endParaRPr>
          </a:p>
        </p:txBody>
      </p:sp>
      <p:sp>
        <p:nvSpPr>
          <p:cNvPr id="259" name="Google Shape;259;p3:notes"/>
          <p:cNvSpPr txBox="1"/>
          <p:nvPr>
            <p:ph idx="1" type="body"/>
          </p:nvPr>
        </p:nvSpPr>
        <p:spPr>
          <a:xfrm>
            <a:off x="755280" y="5078520"/>
            <a:ext cx="6041880" cy="480528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60" name="Google Shape;260;p3:notes"/>
          <p:cNvSpPr/>
          <p:nvPr>
            <p:ph idx="2" type="sldImg"/>
          </p:nvPr>
        </p:nvSpPr>
        <p:spPr>
          <a:xfrm>
            <a:off x="1106280" y="812520"/>
            <a:ext cx="5338440" cy="400212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p4:notes"/>
          <p:cNvSpPr txBox="1"/>
          <p:nvPr/>
        </p:nvSpPr>
        <p:spPr>
          <a:xfrm>
            <a:off x="4277880" y="10156320"/>
            <a:ext cx="3274920" cy="52884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None/>
            </a:pPr>
            <a:fld id="{00000000-1234-1234-1234-123412341234}" type="slidenum">
              <a:rPr b="0" i="0" lang="el-GR" sz="1400" u="none" cap="none" strike="noStrike">
                <a:solidFill>
                  <a:srgbClr val="000000"/>
                </a:solidFill>
                <a:latin typeface="Times New Roman"/>
                <a:ea typeface="Times New Roman"/>
                <a:cs typeface="Times New Roman"/>
                <a:sym typeface="Times New Roman"/>
              </a:rPr>
              <a:t>‹#›</a:t>
            </a:fld>
            <a:endParaRPr b="0" i="0" sz="1400" u="none" cap="none" strike="noStrike">
              <a:latin typeface="Arial"/>
              <a:ea typeface="Arial"/>
              <a:cs typeface="Arial"/>
              <a:sym typeface="Arial"/>
            </a:endParaRPr>
          </a:p>
        </p:txBody>
      </p:sp>
      <p:sp>
        <p:nvSpPr>
          <p:cNvPr id="268" name="Google Shape;268;p4:notes"/>
          <p:cNvSpPr txBox="1"/>
          <p:nvPr>
            <p:ph idx="1" type="body"/>
          </p:nvPr>
        </p:nvSpPr>
        <p:spPr>
          <a:xfrm>
            <a:off x="755280" y="5078520"/>
            <a:ext cx="6041880" cy="480528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69" name="Google Shape;269;p4:notes"/>
          <p:cNvSpPr/>
          <p:nvPr>
            <p:ph idx="2" type="sldImg"/>
          </p:nvPr>
        </p:nvSpPr>
        <p:spPr>
          <a:xfrm>
            <a:off x="1106280" y="812520"/>
            <a:ext cx="5338440" cy="400212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p5:notes"/>
          <p:cNvSpPr txBox="1"/>
          <p:nvPr/>
        </p:nvSpPr>
        <p:spPr>
          <a:xfrm>
            <a:off x="4277880" y="10156320"/>
            <a:ext cx="3274920" cy="52884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None/>
            </a:pPr>
            <a:fld id="{00000000-1234-1234-1234-123412341234}" type="slidenum">
              <a:rPr b="0" i="0" lang="el-GR" sz="1400" u="none" cap="none" strike="noStrike">
                <a:solidFill>
                  <a:srgbClr val="000000"/>
                </a:solidFill>
                <a:latin typeface="Times New Roman"/>
                <a:ea typeface="Times New Roman"/>
                <a:cs typeface="Times New Roman"/>
                <a:sym typeface="Times New Roman"/>
              </a:rPr>
              <a:t>‹#›</a:t>
            </a:fld>
            <a:endParaRPr b="0" i="0" sz="1400" u="none" cap="none" strike="noStrike">
              <a:latin typeface="Arial"/>
              <a:ea typeface="Arial"/>
              <a:cs typeface="Arial"/>
              <a:sym typeface="Arial"/>
            </a:endParaRPr>
          </a:p>
        </p:txBody>
      </p:sp>
      <p:sp>
        <p:nvSpPr>
          <p:cNvPr id="306" name="Google Shape;306;p5:notes"/>
          <p:cNvSpPr txBox="1"/>
          <p:nvPr>
            <p:ph idx="1" type="body"/>
          </p:nvPr>
        </p:nvSpPr>
        <p:spPr>
          <a:xfrm>
            <a:off x="755280" y="5078520"/>
            <a:ext cx="6041880" cy="480528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07" name="Google Shape;307;p5:notes"/>
          <p:cNvSpPr/>
          <p:nvPr>
            <p:ph idx="2" type="sldImg"/>
          </p:nvPr>
        </p:nvSpPr>
        <p:spPr>
          <a:xfrm>
            <a:off x="1106280" y="812520"/>
            <a:ext cx="5338440" cy="400212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p6:notes"/>
          <p:cNvSpPr txBox="1"/>
          <p:nvPr/>
        </p:nvSpPr>
        <p:spPr>
          <a:xfrm>
            <a:off x="4277880" y="10156320"/>
            <a:ext cx="3274920" cy="52884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None/>
            </a:pPr>
            <a:fld id="{00000000-1234-1234-1234-123412341234}" type="slidenum">
              <a:rPr b="0" i="0" lang="el-GR" sz="1400" u="none" cap="none" strike="noStrike">
                <a:solidFill>
                  <a:srgbClr val="000000"/>
                </a:solidFill>
                <a:latin typeface="Times New Roman"/>
                <a:ea typeface="Times New Roman"/>
                <a:cs typeface="Times New Roman"/>
                <a:sym typeface="Times New Roman"/>
              </a:rPr>
              <a:t>‹#›</a:t>
            </a:fld>
            <a:endParaRPr b="0" i="0" sz="1400" u="none" cap="none" strike="noStrike">
              <a:latin typeface="Arial"/>
              <a:ea typeface="Arial"/>
              <a:cs typeface="Arial"/>
              <a:sym typeface="Arial"/>
            </a:endParaRPr>
          </a:p>
        </p:txBody>
      </p:sp>
      <p:sp>
        <p:nvSpPr>
          <p:cNvPr id="346" name="Google Shape;346;p6:notes"/>
          <p:cNvSpPr txBox="1"/>
          <p:nvPr>
            <p:ph idx="1" type="body"/>
          </p:nvPr>
        </p:nvSpPr>
        <p:spPr>
          <a:xfrm>
            <a:off x="755280" y="5078520"/>
            <a:ext cx="6041880" cy="480528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47" name="Google Shape;347;p6:notes"/>
          <p:cNvSpPr/>
          <p:nvPr>
            <p:ph idx="2" type="sldImg"/>
          </p:nvPr>
        </p:nvSpPr>
        <p:spPr>
          <a:xfrm>
            <a:off x="1106280" y="812520"/>
            <a:ext cx="5338440" cy="400212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9" name="Shape 459"/>
        <p:cNvGrpSpPr/>
        <p:nvPr/>
      </p:nvGrpSpPr>
      <p:grpSpPr>
        <a:xfrm>
          <a:off x="0" y="0"/>
          <a:ext cx="0" cy="0"/>
          <a:chOff x="0" y="0"/>
          <a:chExt cx="0" cy="0"/>
        </a:xfrm>
      </p:grpSpPr>
      <p:sp>
        <p:nvSpPr>
          <p:cNvPr id="460" name="Google Shape;460;p7:notes"/>
          <p:cNvSpPr txBox="1"/>
          <p:nvPr/>
        </p:nvSpPr>
        <p:spPr>
          <a:xfrm>
            <a:off x="4277880" y="10156320"/>
            <a:ext cx="3274920" cy="52884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None/>
            </a:pPr>
            <a:fld id="{00000000-1234-1234-1234-123412341234}" type="slidenum">
              <a:rPr b="0" i="0" lang="el-GR" sz="1400" u="none" cap="none" strike="noStrike">
                <a:solidFill>
                  <a:srgbClr val="000000"/>
                </a:solidFill>
                <a:latin typeface="Times New Roman"/>
                <a:ea typeface="Times New Roman"/>
                <a:cs typeface="Times New Roman"/>
                <a:sym typeface="Times New Roman"/>
              </a:rPr>
              <a:t>‹#›</a:t>
            </a:fld>
            <a:endParaRPr b="0" i="0" sz="1400" u="none" cap="none" strike="noStrike">
              <a:latin typeface="Arial"/>
              <a:ea typeface="Arial"/>
              <a:cs typeface="Arial"/>
              <a:sym typeface="Arial"/>
            </a:endParaRPr>
          </a:p>
        </p:txBody>
      </p:sp>
      <p:sp>
        <p:nvSpPr>
          <p:cNvPr id="461" name="Google Shape;461;p7:notes"/>
          <p:cNvSpPr txBox="1"/>
          <p:nvPr>
            <p:ph idx="1" type="body"/>
          </p:nvPr>
        </p:nvSpPr>
        <p:spPr>
          <a:xfrm>
            <a:off x="755280" y="5078520"/>
            <a:ext cx="6041880" cy="480528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62" name="Google Shape;462;p7:notes"/>
          <p:cNvSpPr/>
          <p:nvPr>
            <p:ph idx="2" type="sldImg"/>
          </p:nvPr>
        </p:nvSpPr>
        <p:spPr>
          <a:xfrm>
            <a:off x="1106280" y="812520"/>
            <a:ext cx="5338440" cy="400212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7" name="Shape 467"/>
        <p:cNvGrpSpPr/>
        <p:nvPr/>
      </p:nvGrpSpPr>
      <p:grpSpPr>
        <a:xfrm>
          <a:off x="0" y="0"/>
          <a:ext cx="0" cy="0"/>
          <a:chOff x="0" y="0"/>
          <a:chExt cx="0" cy="0"/>
        </a:xfrm>
      </p:grpSpPr>
      <p:sp>
        <p:nvSpPr>
          <p:cNvPr id="468" name="Google Shape;468;p8:notes"/>
          <p:cNvSpPr txBox="1"/>
          <p:nvPr/>
        </p:nvSpPr>
        <p:spPr>
          <a:xfrm>
            <a:off x="4277880" y="10156320"/>
            <a:ext cx="3274920" cy="52884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None/>
            </a:pPr>
            <a:fld id="{00000000-1234-1234-1234-123412341234}" type="slidenum">
              <a:rPr b="0" i="0" lang="el-GR" sz="1400" u="none" cap="none" strike="noStrike">
                <a:solidFill>
                  <a:srgbClr val="000000"/>
                </a:solidFill>
                <a:latin typeface="Times New Roman"/>
                <a:ea typeface="Times New Roman"/>
                <a:cs typeface="Times New Roman"/>
                <a:sym typeface="Times New Roman"/>
              </a:rPr>
              <a:t>‹#›</a:t>
            </a:fld>
            <a:endParaRPr b="0" i="0" sz="1400" u="none" cap="none" strike="noStrike">
              <a:latin typeface="Arial"/>
              <a:ea typeface="Arial"/>
              <a:cs typeface="Arial"/>
              <a:sym typeface="Arial"/>
            </a:endParaRPr>
          </a:p>
        </p:txBody>
      </p:sp>
      <p:sp>
        <p:nvSpPr>
          <p:cNvPr id="469" name="Google Shape;469;p8:notes"/>
          <p:cNvSpPr txBox="1"/>
          <p:nvPr>
            <p:ph idx="1" type="body"/>
          </p:nvPr>
        </p:nvSpPr>
        <p:spPr>
          <a:xfrm>
            <a:off x="755280" y="5078520"/>
            <a:ext cx="6041880" cy="480528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70" name="Google Shape;470;p8:notes"/>
          <p:cNvSpPr/>
          <p:nvPr>
            <p:ph idx="2" type="sldImg"/>
          </p:nvPr>
        </p:nvSpPr>
        <p:spPr>
          <a:xfrm>
            <a:off x="1106280" y="812520"/>
            <a:ext cx="5338440" cy="400212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6" name="Shape 476"/>
        <p:cNvGrpSpPr/>
        <p:nvPr/>
      </p:nvGrpSpPr>
      <p:grpSpPr>
        <a:xfrm>
          <a:off x="0" y="0"/>
          <a:ext cx="0" cy="0"/>
          <a:chOff x="0" y="0"/>
          <a:chExt cx="0" cy="0"/>
        </a:xfrm>
      </p:grpSpPr>
      <p:sp>
        <p:nvSpPr>
          <p:cNvPr id="477" name="Google Shape;477;p9:notes"/>
          <p:cNvSpPr txBox="1"/>
          <p:nvPr/>
        </p:nvSpPr>
        <p:spPr>
          <a:xfrm>
            <a:off x="4277880" y="10156320"/>
            <a:ext cx="3274920" cy="528840"/>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None/>
            </a:pPr>
            <a:fld id="{00000000-1234-1234-1234-123412341234}" type="slidenum">
              <a:rPr b="0" i="0" lang="el-GR" sz="1400" u="none" cap="none" strike="noStrike">
                <a:solidFill>
                  <a:srgbClr val="000000"/>
                </a:solidFill>
                <a:latin typeface="Times New Roman"/>
                <a:ea typeface="Times New Roman"/>
                <a:cs typeface="Times New Roman"/>
                <a:sym typeface="Times New Roman"/>
              </a:rPr>
              <a:t>‹#›</a:t>
            </a:fld>
            <a:endParaRPr b="0" i="0" sz="1400" u="none" cap="none" strike="noStrike">
              <a:latin typeface="Arial"/>
              <a:ea typeface="Arial"/>
              <a:cs typeface="Arial"/>
              <a:sym typeface="Arial"/>
            </a:endParaRPr>
          </a:p>
        </p:txBody>
      </p:sp>
      <p:sp>
        <p:nvSpPr>
          <p:cNvPr id="478" name="Google Shape;478;p9:notes"/>
          <p:cNvSpPr txBox="1"/>
          <p:nvPr>
            <p:ph idx="1" type="body"/>
          </p:nvPr>
        </p:nvSpPr>
        <p:spPr>
          <a:xfrm>
            <a:off x="755280" y="5078520"/>
            <a:ext cx="6041880" cy="480528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479" name="Google Shape;479;p9:notes"/>
          <p:cNvSpPr/>
          <p:nvPr>
            <p:ph idx="2" type="sldImg"/>
          </p:nvPr>
        </p:nvSpPr>
        <p:spPr>
          <a:xfrm>
            <a:off x="1106280" y="812520"/>
            <a:ext cx="5338440" cy="400212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type="blank">
  <p:cSld name="BLANK">
    <p:spTree>
      <p:nvGrpSpPr>
        <p:cNvPr id="21" name="Shape 2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over Content" type="objOverTx">
  <p:cSld name="OBJECT_OVER_TEXT">
    <p:spTree>
      <p:nvGrpSpPr>
        <p:cNvPr id="51" name="Shape 51"/>
        <p:cNvGrpSpPr/>
        <p:nvPr/>
      </p:nvGrpSpPr>
      <p:grpSpPr>
        <a:xfrm>
          <a:off x="0" y="0"/>
          <a:ext cx="0" cy="0"/>
          <a:chOff x="0" y="0"/>
          <a:chExt cx="0" cy="0"/>
        </a:xfrm>
      </p:grpSpPr>
      <p:sp>
        <p:nvSpPr>
          <p:cNvPr id="52" name="Google Shape;52;p11"/>
          <p:cNvSpPr txBox="1"/>
          <p:nvPr>
            <p:ph type="title"/>
          </p:nvPr>
        </p:nvSpPr>
        <p:spPr>
          <a:xfrm>
            <a:off x="457200" y="273600"/>
            <a:ext cx="8229240" cy="114480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1"/>
          <p:cNvSpPr txBox="1"/>
          <p:nvPr>
            <p:ph idx="1" type="body"/>
          </p:nvPr>
        </p:nvSpPr>
        <p:spPr>
          <a:xfrm>
            <a:off x="457200" y="1604520"/>
            <a:ext cx="8229240" cy="18968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4" name="Google Shape;54;p11"/>
          <p:cNvSpPr txBox="1"/>
          <p:nvPr>
            <p:ph idx="2" type="body"/>
          </p:nvPr>
        </p:nvSpPr>
        <p:spPr>
          <a:xfrm>
            <a:off x="457200" y="3682080"/>
            <a:ext cx="8229240" cy="18968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4 Content" type="fourObj">
  <p:cSld name="FOUR_OBJECTS">
    <p:spTree>
      <p:nvGrpSpPr>
        <p:cNvPr id="55" name="Shape 55"/>
        <p:cNvGrpSpPr/>
        <p:nvPr/>
      </p:nvGrpSpPr>
      <p:grpSpPr>
        <a:xfrm>
          <a:off x="0" y="0"/>
          <a:ext cx="0" cy="0"/>
          <a:chOff x="0" y="0"/>
          <a:chExt cx="0" cy="0"/>
        </a:xfrm>
      </p:grpSpPr>
      <p:sp>
        <p:nvSpPr>
          <p:cNvPr id="56" name="Google Shape;56;p12"/>
          <p:cNvSpPr txBox="1"/>
          <p:nvPr>
            <p:ph type="title"/>
          </p:nvPr>
        </p:nvSpPr>
        <p:spPr>
          <a:xfrm>
            <a:off x="457200" y="273600"/>
            <a:ext cx="8229240" cy="114480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2"/>
          <p:cNvSpPr txBox="1"/>
          <p:nvPr>
            <p:ph idx="1" type="body"/>
          </p:nvPr>
        </p:nvSpPr>
        <p:spPr>
          <a:xfrm>
            <a:off x="457200" y="1604520"/>
            <a:ext cx="4015800" cy="18968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12"/>
          <p:cNvSpPr txBox="1"/>
          <p:nvPr>
            <p:ph idx="2" type="body"/>
          </p:nvPr>
        </p:nvSpPr>
        <p:spPr>
          <a:xfrm>
            <a:off x="4674240" y="1604520"/>
            <a:ext cx="4015800" cy="18968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9" name="Google Shape;59;p12"/>
          <p:cNvSpPr txBox="1"/>
          <p:nvPr>
            <p:ph idx="3" type="body"/>
          </p:nvPr>
        </p:nvSpPr>
        <p:spPr>
          <a:xfrm>
            <a:off x="457200" y="3682080"/>
            <a:ext cx="4015800" cy="18968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0" name="Google Shape;60;p12"/>
          <p:cNvSpPr txBox="1"/>
          <p:nvPr>
            <p:ph idx="4" type="body"/>
          </p:nvPr>
        </p:nvSpPr>
        <p:spPr>
          <a:xfrm>
            <a:off x="4674240" y="3682080"/>
            <a:ext cx="4015800" cy="18968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6 Content">
  <p:cSld name="Title, 6 Content">
    <p:spTree>
      <p:nvGrpSpPr>
        <p:cNvPr id="61" name="Shape 61"/>
        <p:cNvGrpSpPr/>
        <p:nvPr/>
      </p:nvGrpSpPr>
      <p:grpSpPr>
        <a:xfrm>
          <a:off x="0" y="0"/>
          <a:ext cx="0" cy="0"/>
          <a:chOff x="0" y="0"/>
          <a:chExt cx="0" cy="0"/>
        </a:xfrm>
      </p:grpSpPr>
      <p:sp>
        <p:nvSpPr>
          <p:cNvPr id="62" name="Google Shape;62;p13"/>
          <p:cNvSpPr txBox="1"/>
          <p:nvPr>
            <p:ph type="title"/>
          </p:nvPr>
        </p:nvSpPr>
        <p:spPr>
          <a:xfrm>
            <a:off x="457200" y="273600"/>
            <a:ext cx="8229240" cy="114480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3"/>
          <p:cNvSpPr txBox="1"/>
          <p:nvPr>
            <p:ph idx="1" type="body"/>
          </p:nvPr>
        </p:nvSpPr>
        <p:spPr>
          <a:xfrm>
            <a:off x="457200" y="1604520"/>
            <a:ext cx="2649600" cy="18968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4" name="Google Shape;64;p13"/>
          <p:cNvSpPr txBox="1"/>
          <p:nvPr>
            <p:ph idx="2" type="body"/>
          </p:nvPr>
        </p:nvSpPr>
        <p:spPr>
          <a:xfrm>
            <a:off x="3239640" y="1604520"/>
            <a:ext cx="2649600" cy="18968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5" name="Google Shape;65;p13"/>
          <p:cNvSpPr txBox="1"/>
          <p:nvPr>
            <p:ph idx="3" type="body"/>
          </p:nvPr>
        </p:nvSpPr>
        <p:spPr>
          <a:xfrm>
            <a:off x="6022080" y="1604520"/>
            <a:ext cx="2649600" cy="18968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6" name="Google Shape;66;p13"/>
          <p:cNvSpPr txBox="1"/>
          <p:nvPr>
            <p:ph idx="4" type="body"/>
          </p:nvPr>
        </p:nvSpPr>
        <p:spPr>
          <a:xfrm>
            <a:off x="457200" y="3682080"/>
            <a:ext cx="2649600" cy="18968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7" name="Google Shape;67;p13"/>
          <p:cNvSpPr txBox="1"/>
          <p:nvPr>
            <p:ph idx="5" type="body"/>
          </p:nvPr>
        </p:nvSpPr>
        <p:spPr>
          <a:xfrm>
            <a:off x="3239640" y="3682080"/>
            <a:ext cx="2649600" cy="18968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8" name="Google Shape;68;p13"/>
          <p:cNvSpPr txBox="1"/>
          <p:nvPr>
            <p:ph idx="6" type="body"/>
          </p:nvPr>
        </p:nvSpPr>
        <p:spPr>
          <a:xfrm>
            <a:off x="6022080" y="3682080"/>
            <a:ext cx="2649600" cy="18968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type="blank">
  <p:cSld name="BLANK">
    <p:spTree>
      <p:nvGrpSpPr>
        <p:cNvPr id="77" name="Shape 77"/>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x">
  <p:cSld name="TITLE_AND_BODY">
    <p:spTree>
      <p:nvGrpSpPr>
        <p:cNvPr id="78" name="Shape 78"/>
        <p:cNvGrpSpPr/>
        <p:nvPr/>
      </p:nvGrpSpPr>
      <p:grpSpPr>
        <a:xfrm>
          <a:off x="0" y="0"/>
          <a:ext cx="0" cy="0"/>
          <a:chOff x="0" y="0"/>
          <a:chExt cx="0" cy="0"/>
        </a:xfrm>
      </p:grpSpPr>
      <p:sp>
        <p:nvSpPr>
          <p:cNvPr id="79" name="Google Shape;79;p16"/>
          <p:cNvSpPr txBox="1"/>
          <p:nvPr>
            <p:ph type="title"/>
          </p:nvPr>
        </p:nvSpPr>
        <p:spPr>
          <a:xfrm>
            <a:off x="457200" y="273600"/>
            <a:ext cx="8229240" cy="114480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6"/>
          <p:cNvSpPr txBox="1"/>
          <p:nvPr>
            <p:ph idx="1" type="subTitle"/>
          </p:nvPr>
        </p:nvSpPr>
        <p:spPr>
          <a:xfrm>
            <a:off x="457200" y="1604520"/>
            <a:ext cx="8229240" cy="397728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type="obj">
  <p:cSld name="OBJECT">
    <p:spTree>
      <p:nvGrpSpPr>
        <p:cNvPr id="81" name="Shape 81"/>
        <p:cNvGrpSpPr/>
        <p:nvPr/>
      </p:nvGrpSpPr>
      <p:grpSpPr>
        <a:xfrm>
          <a:off x="0" y="0"/>
          <a:ext cx="0" cy="0"/>
          <a:chOff x="0" y="0"/>
          <a:chExt cx="0" cy="0"/>
        </a:xfrm>
      </p:grpSpPr>
      <p:sp>
        <p:nvSpPr>
          <p:cNvPr id="82" name="Google Shape;82;p17"/>
          <p:cNvSpPr txBox="1"/>
          <p:nvPr>
            <p:ph type="title"/>
          </p:nvPr>
        </p:nvSpPr>
        <p:spPr>
          <a:xfrm>
            <a:off x="457200" y="273600"/>
            <a:ext cx="8229240" cy="114480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7"/>
          <p:cNvSpPr txBox="1"/>
          <p:nvPr>
            <p:ph idx="1" type="body"/>
          </p:nvPr>
        </p:nvSpPr>
        <p:spPr>
          <a:xfrm>
            <a:off x="457200" y="1604520"/>
            <a:ext cx="8229240" cy="397728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type="twoObj">
  <p:cSld name="TWO_OBJECTS">
    <p:spTree>
      <p:nvGrpSpPr>
        <p:cNvPr id="84" name="Shape 84"/>
        <p:cNvGrpSpPr/>
        <p:nvPr/>
      </p:nvGrpSpPr>
      <p:grpSpPr>
        <a:xfrm>
          <a:off x="0" y="0"/>
          <a:ext cx="0" cy="0"/>
          <a:chOff x="0" y="0"/>
          <a:chExt cx="0" cy="0"/>
        </a:xfrm>
      </p:grpSpPr>
      <p:sp>
        <p:nvSpPr>
          <p:cNvPr id="85" name="Google Shape;85;p18"/>
          <p:cNvSpPr txBox="1"/>
          <p:nvPr>
            <p:ph type="title"/>
          </p:nvPr>
        </p:nvSpPr>
        <p:spPr>
          <a:xfrm>
            <a:off x="457200" y="273600"/>
            <a:ext cx="8229240" cy="114480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8"/>
          <p:cNvSpPr txBox="1"/>
          <p:nvPr>
            <p:ph idx="1" type="body"/>
          </p:nvPr>
        </p:nvSpPr>
        <p:spPr>
          <a:xfrm>
            <a:off x="457200" y="1604520"/>
            <a:ext cx="4015800" cy="397728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7" name="Google Shape;87;p18"/>
          <p:cNvSpPr txBox="1"/>
          <p:nvPr>
            <p:ph idx="2" type="body"/>
          </p:nvPr>
        </p:nvSpPr>
        <p:spPr>
          <a:xfrm>
            <a:off x="4674240" y="1604520"/>
            <a:ext cx="4015800" cy="397728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88" name="Shape 88"/>
        <p:cNvGrpSpPr/>
        <p:nvPr/>
      </p:nvGrpSpPr>
      <p:grpSpPr>
        <a:xfrm>
          <a:off x="0" y="0"/>
          <a:ext cx="0" cy="0"/>
          <a:chOff x="0" y="0"/>
          <a:chExt cx="0" cy="0"/>
        </a:xfrm>
      </p:grpSpPr>
      <p:sp>
        <p:nvSpPr>
          <p:cNvPr id="89" name="Google Shape;89;p19"/>
          <p:cNvSpPr txBox="1"/>
          <p:nvPr>
            <p:ph type="title"/>
          </p:nvPr>
        </p:nvSpPr>
        <p:spPr>
          <a:xfrm>
            <a:off x="457200" y="273600"/>
            <a:ext cx="8229240" cy="114480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entered Text" type="objOnly">
  <p:cSld name="OBJECT_ONLY">
    <p:spTree>
      <p:nvGrpSpPr>
        <p:cNvPr id="90" name="Shape 90"/>
        <p:cNvGrpSpPr/>
        <p:nvPr/>
      </p:nvGrpSpPr>
      <p:grpSpPr>
        <a:xfrm>
          <a:off x="0" y="0"/>
          <a:ext cx="0" cy="0"/>
          <a:chOff x="0" y="0"/>
          <a:chExt cx="0" cy="0"/>
        </a:xfrm>
      </p:grpSpPr>
      <p:sp>
        <p:nvSpPr>
          <p:cNvPr id="91" name="Google Shape;91;p20"/>
          <p:cNvSpPr txBox="1"/>
          <p:nvPr>
            <p:ph idx="1" type="subTitle"/>
          </p:nvPr>
        </p:nvSpPr>
        <p:spPr>
          <a:xfrm>
            <a:off x="457200" y="273600"/>
            <a:ext cx="8229240" cy="530784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and Content" type="twoObjAndObj">
  <p:cSld name="TWO_OBJECTS_AND_OBJECT">
    <p:spTree>
      <p:nvGrpSpPr>
        <p:cNvPr id="92" name="Shape 92"/>
        <p:cNvGrpSpPr/>
        <p:nvPr/>
      </p:nvGrpSpPr>
      <p:grpSpPr>
        <a:xfrm>
          <a:off x="0" y="0"/>
          <a:ext cx="0" cy="0"/>
          <a:chOff x="0" y="0"/>
          <a:chExt cx="0" cy="0"/>
        </a:xfrm>
      </p:grpSpPr>
      <p:sp>
        <p:nvSpPr>
          <p:cNvPr id="93" name="Google Shape;93;p21"/>
          <p:cNvSpPr txBox="1"/>
          <p:nvPr>
            <p:ph type="title"/>
          </p:nvPr>
        </p:nvSpPr>
        <p:spPr>
          <a:xfrm>
            <a:off x="457200" y="273600"/>
            <a:ext cx="8229240" cy="114480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1"/>
          <p:cNvSpPr txBox="1"/>
          <p:nvPr>
            <p:ph idx="1" type="body"/>
          </p:nvPr>
        </p:nvSpPr>
        <p:spPr>
          <a:xfrm>
            <a:off x="457200" y="1604520"/>
            <a:ext cx="4015800" cy="18968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5" name="Google Shape;95;p21"/>
          <p:cNvSpPr txBox="1"/>
          <p:nvPr>
            <p:ph idx="2" type="body"/>
          </p:nvPr>
        </p:nvSpPr>
        <p:spPr>
          <a:xfrm>
            <a:off x="4674240" y="1604520"/>
            <a:ext cx="4015800" cy="397728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6" name="Google Shape;96;p21"/>
          <p:cNvSpPr txBox="1"/>
          <p:nvPr>
            <p:ph idx="3" type="body"/>
          </p:nvPr>
        </p:nvSpPr>
        <p:spPr>
          <a:xfrm>
            <a:off x="457200" y="3682080"/>
            <a:ext cx="4015800" cy="18968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x">
  <p:cSld name="TITLE_AND_BODY">
    <p:spTree>
      <p:nvGrpSpPr>
        <p:cNvPr id="22" name="Shape 22"/>
        <p:cNvGrpSpPr/>
        <p:nvPr/>
      </p:nvGrpSpPr>
      <p:grpSpPr>
        <a:xfrm>
          <a:off x="0" y="0"/>
          <a:ext cx="0" cy="0"/>
          <a:chOff x="0" y="0"/>
          <a:chExt cx="0" cy="0"/>
        </a:xfrm>
      </p:grpSpPr>
      <p:sp>
        <p:nvSpPr>
          <p:cNvPr id="23" name="Google Shape;23;p3"/>
          <p:cNvSpPr txBox="1"/>
          <p:nvPr>
            <p:ph type="title"/>
          </p:nvPr>
        </p:nvSpPr>
        <p:spPr>
          <a:xfrm>
            <a:off x="457200" y="273600"/>
            <a:ext cx="8229240" cy="114480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 type="subTitle"/>
          </p:nvPr>
        </p:nvSpPr>
        <p:spPr>
          <a:xfrm>
            <a:off x="457200" y="1604520"/>
            <a:ext cx="8229240" cy="397728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and 2 Content" type="objAndTwoObj">
  <p:cSld name="OBJECT_AND_TWO_OBJECTS">
    <p:spTree>
      <p:nvGrpSpPr>
        <p:cNvPr id="97" name="Shape 97"/>
        <p:cNvGrpSpPr/>
        <p:nvPr/>
      </p:nvGrpSpPr>
      <p:grpSpPr>
        <a:xfrm>
          <a:off x="0" y="0"/>
          <a:ext cx="0" cy="0"/>
          <a:chOff x="0" y="0"/>
          <a:chExt cx="0" cy="0"/>
        </a:xfrm>
      </p:grpSpPr>
      <p:sp>
        <p:nvSpPr>
          <p:cNvPr id="98" name="Google Shape;98;p22"/>
          <p:cNvSpPr txBox="1"/>
          <p:nvPr>
            <p:ph type="title"/>
          </p:nvPr>
        </p:nvSpPr>
        <p:spPr>
          <a:xfrm>
            <a:off x="457200" y="273600"/>
            <a:ext cx="8229240" cy="114480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2"/>
          <p:cNvSpPr txBox="1"/>
          <p:nvPr>
            <p:ph idx="1" type="body"/>
          </p:nvPr>
        </p:nvSpPr>
        <p:spPr>
          <a:xfrm>
            <a:off x="457200" y="1604520"/>
            <a:ext cx="4015800" cy="397728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0" name="Google Shape;100;p22"/>
          <p:cNvSpPr txBox="1"/>
          <p:nvPr>
            <p:ph idx="2" type="body"/>
          </p:nvPr>
        </p:nvSpPr>
        <p:spPr>
          <a:xfrm>
            <a:off x="4674240" y="1604520"/>
            <a:ext cx="4015800" cy="18968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1" name="Google Shape;101;p22"/>
          <p:cNvSpPr txBox="1"/>
          <p:nvPr>
            <p:ph idx="3" type="body"/>
          </p:nvPr>
        </p:nvSpPr>
        <p:spPr>
          <a:xfrm>
            <a:off x="4674240" y="3682080"/>
            <a:ext cx="4015800" cy="18968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over Content" type="twoObjOverTx">
  <p:cSld name="TWO_OBJECTS_OVER_TEXT">
    <p:spTree>
      <p:nvGrpSpPr>
        <p:cNvPr id="102" name="Shape 102"/>
        <p:cNvGrpSpPr/>
        <p:nvPr/>
      </p:nvGrpSpPr>
      <p:grpSpPr>
        <a:xfrm>
          <a:off x="0" y="0"/>
          <a:ext cx="0" cy="0"/>
          <a:chOff x="0" y="0"/>
          <a:chExt cx="0" cy="0"/>
        </a:xfrm>
      </p:grpSpPr>
      <p:sp>
        <p:nvSpPr>
          <p:cNvPr id="103" name="Google Shape;103;p23"/>
          <p:cNvSpPr txBox="1"/>
          <p:nvPr>
            <p:ph type="title"/>
          </p:nvPr>
        </p:nvSpPr>
        <p:spPr>
          <a:xfrm>
            <a:off x="457200" y="273600"/>
            <a:ext cx="8229240" cy="114480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23"/>
          <p:cNvSpPr txBox="1"/>
          <p:nvPr>
            <p:ph idx="1" type="body"/>
          </p:nvPr>
        </p:nvSpPr>
        <p:spPr>
          <a:xfrm>
            <a:off x="457200" y="1604520"/>
            <a:ext cx="4015800" cy="18968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5" name="Google Shape;105;p23"/>
          <p:cNvSpPr txBox="1"/>
          <p:nvPr>
            <p:ph idx="2" type="body"/>
          </p:nvPr>
        </p:nvSpPr>
        <p:spPr>
          <a:xfrm>
            <a:off x="4674240" y="1604520"/>
            <a:ext cx="4015800" cy="18968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6" name="Google Shape;106;p23"/>
          <p:cNvSpPr txBox="1"/>
          <p:nvPr>
            <p:ph idx="3" type="body"/>
          </p:nvPr>
        </p:nvSpPr>
        <p:spPr>
          <a:xfrm>
            <a:off x="457200" y="3682080"/>
            <a:ext cx="8229240" cy="18968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over Content" type="objOverTx">
  <p:cSld name="OBJECT_OVER_TEXT">
    <p:spTree>
      <p:nvGrpSpPr>
        <p:cNvPr id="107" name="Shape 107"/>
        <p:cNvGrpSpPr/>
        <p:nvPr/>
      </p:nvGrpSpPr>
      <p:grpSpPr>
        <a:xfrm>
          <a:off x="0" y="0"/>
          <a:ext cx="0" cy="0"/>
          <a:chOff x="0" y="0"/>
          <a:chExt cx="0" cy="0"/>
        </a:xfrm>
      </p:grpSpPr>
      <p:sp>
        <p:nvSpPr>
          <p:cNvPr id="108" name="Google Shape;108;p24"/>
          <p:cNvSpPr txBox="1"/>
          <p:nvPr>
            <p:ph type="title"/>
          </p:nvPr>
        </p:nvSpPr>
        <p:spPr>
          <a:xfrm>
            <a:off x="457200" y="273600"/>
            <a:ext cx="8229240" cy="114480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24"/>
          <p:cNvSpPr txBox="1"/>
          <p:nvPr>
            <p:ph idx="1" type="body"/>
          </p:nvPr>
        </p:nvSpPr>
        <p:spPr>
          <a:xfrm>
            <a:off x="457200" y="1604520"/>
            <a:ext cx="8229240" cy="18968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0" name="Google Shape;110;p24"/>
          <p:cNvSpPr txBox="1"/>
          <p:nvPr>
            <p:ph idx="2" type="body"/>
          </p:nvPr>
        </p:nvSpPr>
        <p:spPr>
          <a:xfrm>
            <a:off x="457200" y="3682080"/>
            <a:ext cx="8229240" cy="18968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4 Content" type="fourObj">
  <p:cSld name="FOUR_OBJECTS">
    <p:spTree>
      <p:nvGrpSpPr>
        <p:cNvPr id="111" name="Shape 111"/>
        <p:cNvGrpSpPr/>
        <p:nvPr/>
      </p:nvGrpSpPr>
      <p:grpSpPr>
        <a:xfrm>
          <a:off x="0" y="0"/>
          <a:ext cx="0" cy="0"/>
          <a:chOff x="0" y="0"/>
          <a:chExt cx="0" cy="0"/>
        </a:xfrm>
      </p:grpSpPr>
      <p:sp>
        <p:nvSpPr>
          <p:cNvPr id="112" name="Google Shape;112;p25"/>
          <p:cNvSpPr txBox="1"/>
          <p:nvPr>
            <p:ph type="title"/>
          </p:nvPr>
        </p:nvSpPr>
        <p:spPr>
          <a:xfrm>
            <a:off x="457200" y="273600"/>
            <a:ext cx="8229240" cy="114480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25"/>
          <p:cNvSpPr txBox="1"/>
          <p:nvPr>
            <p:ph idx="1" type="body"/>
          </p:nvPr>
        </p:nvSpPr>
        <p:spPr>
          <a:xfrm>
            <a:off x="457200" y="1604520"/>
            <a:ext cx="4015800" cy="18968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4" name="Google Shape;114;p25"/>
          <p:cNvSpPr txBox="1"/>
          <p:nvPr>
            <p:ph idx="2" type="body"/>
          </p:nvPr>
        </p:nvSpPr>
        <p:spPr>
          <a:xfrm>
            <a:off x="4674240" y="1604520"/>
            <a:ext cx="4015800" cy="18968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5" name="Google Shape;115;p25"/>
          <p:cNvSpPr txBox="1"/>
          <p:nvPr>
            <p:ph idx="3" type="body"/>
          </p:nvPr>
        </p:nvSpPr>
        <p:spPr>
          <a:xfrm>
            <a:off x="457200" y="3682080"/>
            <a:ext cx="4015800" cy="18968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6" name="Google Shape;116;p25"/>
          <p:cNvSpPr txBox="1"/>
          <p:nvPr>
            <p:ph idx="4" type="body"/>
          </p:nvPr>
        </p:nvSpPr>
        <p:spPr>
          <a:xfrm>
            <a:off x="4674240" y="3682080"/>
            <a:ext cx="4015800" cy="18968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6 Content">
  <p:cSld name="Title, 6 Content">
    <p:spTree>
      <p:nvGrpSpPr>
        <p:cNvPr id="117" name="Shape 117"/>
        <p:cNvGrpSpPr/>
        <p:nvPr/>
      </p:nvGrpSpPr>
      <p:grpSpPr>
        <a:xfrm>
          <a:off x="0" y="0"/>
          <a:ext cx="0" cy="0"/>
          <a:chOff x="0" y="0"/>
          <a:chExt cx="0" cy="0"/>
        </a:xfrm>
      </p:grpSpPr>
      <p:sp>
        <p:nvSpPr>
          <p:cNvPr id="118" name="Google Shape;118;p26"/>
          <p:cNvSpPr txBox="1"/>
          <p:nvPr>
            <p:ph type="title"/>
          </p:nvPr>
        </p:nvSpPr>
        <p:spPr>
          <a:xfrm>
            <a:off x="457200" y="273600"/>
            <a:ext cx="8229240" cy="114480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26"/>
          <p:cNvSpPr txBox="1"/>
          <p:nvPr>
            <p:ph idx="1" type="body"/>
          </p:nvPr>
        </p:nvSpPr>
        <p:spPr>
          <a:xfrm>
            <a:off x="457200" y="1604520"/>
            <a:ext cx="2649600" cy="18968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20" name="Google Shape;120;p26"/>
          <p:cNvSpPr txBox="1"/>
          <p:nvPr>
            <p:ph idx="2" type="body"/>
          </p:nvPr>
        </p:nvSpPr>
        <p:spPr>
          <a:xfrm>
            <a:off x="3239640" y="1604520"/>
            <a:ext cx="2649600" cy="18968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21" name="Google Shape;121;p26"/>
          <p:cNvSpPr txBox="1"/>
          <p:nvPr>
            <p:ph idx="3" type="body"/>
          </p:nvPr>
        </p:nvSpPr>
        <p:spPr>
          <a:xfrm>
            <a:off x="6022080" y="1604520"/>
            <a:ext cx="2649600" cy="18968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22" name="Google Shape;122;p26"/>
          <p:cNvSpPr txBox="1"/>
          <p:nvPr>
            <p:ph idx="4" type="body"/>
          </p:nvPr>
        </p:nvSpPr>
        <p:spPr>
          <a:xfrm>
            <a:off x="457200" y="3682080"/>
            <a:ext cx="2649600" cy="18968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23" name="Google Shape;123;p26"/>
          <p:cNvSpPr txBox="1"/>
          <p:nvPr>
            <p:ph idx="5" type="body"/>
          </p:nvPr>
        </p:nvSpPr>
        <p:spPr>
          <a:xfrm>
            <a:off x="3239640" y="3682080"/>
            <a:ext cx="2649600" cy="18968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24" name="Google Shape;124;p26"/>
          <p:cNvSpPr txBox="1"/>
          <p:nvPr>
            <p:ph idx="6" type="body"/>
          </p:nvPr>
        </p:nvSpPr>
        <p:spPr>
          <a:xfrm>
            <a:off x="6022080" y="3682080"/>
            <a:ext cx="2649600" cy="18968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type="blank">
  <p:cSld name="BLANK">
    <p:spTree>
      <p:nvGrpSpPr>
        <p:cNvPr id="132" name="Shape 132"/>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x">
  <p:cSld name="TITLE_AND_BODY">
    <p:spTree>
      <p:nvGrpSpPr>
        <p:cNvPr id="133" name="Shape 133"/>
        <p:cNvGrpSpPr/>
        <p:nvPr/>
      </p:nvGrpSpPr>
      <p:grpSpPr>
        <a:xfrm>
          <a:off x="0" y="0"/>
          <a:ext cx="0" cy="0"/>
          <a:chOff x="0" y="0"/>
          <a:chExt cx="0" cy="0"/>
        </a:xfrm>
      </p:grpSpPr>
      <p:sp>
        <p:nvSpPr>
          <p:cNvPr id="134" name="Google Shape;134;p29"/>
          <p:cNvSpPr txBox="1"/>
          <p:nvPr>
            <p:ph type="title"/>
          </p:nvPr>
        </p:nvSpPr>
        <p:spPr>
          <a:xfrm>
            <a:off x="457200" y="273600"/>
            <a:ext cx="8229240" cy="1144800"/>
          </a:xfrm>
          <a:prstGeom prst="rect">
            <a:avLst/>
          </a:prstGeom>
          <a:noFill/>
          <a:ln>
            <a:noFill/>
          </a:ln>
        </p:spPr>
        <p:txBody>
          <a:bodyPr anchorCtr="1"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9"/>
          <p:cNvSpPr txBox="1"/>
          <p:nvPr>
            <p:ph idx="1" type="subTitle"/>
          </p:nvPr>
        </p:nvSpPr>
        <p:spPr>
          <a:xfrm>
            <a:off x="457200" y="1604520"/>
            <a:ext cx="8229240" cy="3977280"/>
          </a:xfrm>
          <a:prstGeom prst="rect">
            <a:avLst/>
          </a:prstGeom>
          <a:noFill/>
          <a:ln>
            <a:noFill/>
          </a:ln>
        </p:spPr>
        <p:txBody>
          <a:bodyPr anchorCtr="0" anchor="ctr" bIns="0" lIns="0" spcFirstLastPara="1" rIns="0" wrap="square" tIns="0"/>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type="obj">
  <p:cSld name="OBJECT">
    <p:spTree>
      <p:nvGrpSpPr>
        <p:cNvPr id="136" name="Shape 136"/>
        <p:cNvGrpSpPr/>
        <p:nvPr/>
      </p:nvGrpSpPr>
      <p:grpSpPr>
        <a:xfrm>
          <a:off x="0" y="0"/>
          <a:ext cx="0" cy="0"/>
          <a:chOff x="0" y="0"/>
          <a:chExt cx="0" cy="0"/>
        </a:xfrm>
      </p:grpSpPr>
      <p:sp>
        <p:nvSpPr>
          <p:cNvPr id="137" name="Google Shape;137;p30"/>
          <p:cNvSpPr txBox="1"/>
          <p:nvPr>
            <p:ph type="title"/>
          </p:nvPr>
        </p:nvSpPr>
        <p:spPr>
          <a:xfrm>
            <a:off x="457200" y="273600"/>
            <a:ext cx="8229240" cy="1144800"/>
          </a:xfrm>
          <a:prstGeom prst="rect">
            <a:avLst/>
          </a:prstGeom>
          <a:noFill/>
          <a:ln>
            <a:noFill/>
          </a:ln>
        </p:spPr>
        <p:txBody>
          <a:bodyPr anchorCtr="1"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30"/>
          <p:cNvSpPr txBox="1"/>
          <p:nvPr>
            <p:ph idx="1" type="body"/>
          </p:nvPr>
        </p:nvSpPr>
        <p:spPr>
          <a:xfrm>
            <a:off x="457200" y="1604520"/>
            <a:ext cx="8229240" cy="397728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type="twoObj">
  <p:cSld name="TWO_OBJECTS">
    <p:spTree>
      <p:nvGrpSpPr>
        <p:cNvPr id="139" name="Shape 139"/>
        <p:cNvGrpSpPr/>
        <p:nvPr/>
      </p:nvGrpSpPr>
      <p:grpSpPr>
        <a:xfrm>
          <a:off x="0" y="0"/>
          <a:ext cx="0" cy="0"/>
          <a:chOff x="0" y="0"/>
          <a:chExt cx="0" cy="0"/>
        </a:xfrm>
      </p:grpSpPr>
      <p:sp>
        <p:nvSpPr>
          <p:cNvPr id="140" name="Google Shape;140;p31"/>
          <p:cNvSpPr txBox="1"/>
          <p:nvPr>
            <p:ph type="title"/>
          </p:nvPr>
        </p:nvSpPr>
        <p:spPr>
          <a:xfrm>
            <a:off x="457200" y="273600"/>
            <a:ext cx="8229240" cy="1144800"/>
          </a:xfrm>
          <a:prstGeom prst="rect">
            <a:avLst/>
          </a:prstGeom>
          <a:noFill/>
          <a:ln>
            <a:noFill/>
          </a:ln>
        </p:spPr>
        <p:txBody>
          <a:bodyPr anchorCtr="1"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31"/>
          <p:cNvSpPr txBox="1"/>
          <p:nvPr>
            <p:ph idx="1" type="body"/>
          </p:nvPr>
        </p:nvSpPr>
        <p:spPr>
          <a:xfrm>
            <a:off x="457200" y="1604520"/>
            <a:ext cx="4015800" cy="397728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42" name="Google Shape;142;p31"/>
          <p:cNvSpPr txBox="1"/>
          <p:nvPr>
            <p:ph idx="2" type="body"/>
          </p:nvPr>
        </p:nvSpPr>
        <p:spPr>
          <a:xfrm>
            <a:off x="4674240" y="1604520"/>
            <a:ext cx="4015800" cy="397728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43" name="Shape 143"/>
        <p:cNvGrpSpPr/>
        <p:nvPr/>
      </p:nvGrpSpPr>
      <p:grpSpPr>
        <a:xfrm>
          <a:off x="0" y="0"/>
          <a:ext cx="0" cy="0"/>
          <a:chOff x="0" y="0"/>
          <a:chExt cx="0" cy="0"/>
        </a:xfrm>
      </p:grpSpPr>
      <p:sp>
        <p:nvSpPr>
          <p:cNvPr id="144" name="Google Shape;144;p32"/>
          <p:cNvSpPr txBox="1"/>
          <p:nvPr>
            <p:ph type="title"/>
          </p:nvPr>
        </p:nvSpPr>
        <p:spPr>
          <a:xfrm>
            <a:off x="457200" y="273600"/>
            <a:ext cx="8229240" cy="1144800"/>
          </a:xfrm>
          <a:prstGeom prst="rect">
            <a:avLst/>
          </a:prstGeom>
          <a:noFill/>
          <a:ln>
            <a:noFill/>
          </a:ln>
        </p:spPr>
        <p:txBody>
          <a:bodyPr anchorCtr="1"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457200" y="273600"/>
            <a:ext cx="8229240" cy="114480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 type="body"/>
          </p:nvPr>
        </p:nvSpPr>
        <p:spPr>
          <a:xfrm>
            <a:off x="457200" y="1604520"/>
            <a:ext cx="8229240" cy="397728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entered Text" type="objOnly">
  <p:cSld name="OBJECT_ONLY">
    <p:spTree>
      <p:nvGrpSpPr>
        <p:cNvPr id="145" name="Shape 145"/>
        <p:cNvGrpSpPr/>
        <p:nvPr/>
      </p:nvGrpSpPr>
      <p:grpSpPr>
        <a:xfrm>
          <a:off x="0" y="0"/>
          <a:ext cx="0" cy="0"/>
          <a:chOff x="0" y="0"/>
          <a:chExt cx="0" cy="0"/>
        </a:xfrm>
      </p:grpSpPr>
      <p:sp>
        <p:nvSpPr>
          <p:cNvPr id="146" name="Google Shape;146;p33"/>
          <p:cNvSpPr txBox="1"/>
          <p:nvPr>
            <p:ph idx="1" type="subTitle"/>
          </p:nvPr>
        </p:nvSpPr>
        <p:spPr>
          <a:xfrm>
            <a:off x="457200" y="273600"/>
            <a:ext cx="8229240" cy="5307840"/>
          </a:xfrm>
          <a:prstGeom prst="rect">
            <a:avLst/>
          </a:prstGeom>
          <a:noFill/>
          <a:ln>
            <a:noFill/>
          </a:ln>
        </p:spPr>
        <p:txBody>
          <a:bodyPr anchorCtr="0" anchor="ctr" bIns="0" lIns="0" spcFirstLastPara="1" rIns="0" wrap="square" tIns="0"/>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and Content" type="twoObjAndObj">
  <p:cSld name="TWO_OBJECTS_AND_OBJECT">
    <p:spTree>
      <p:nvGrpSpPr>
        <p:cNvPr id="147" name="Shape 147"/>
        <p:cNvGrpSpPr/>
        <p:nvPr/>
      </p:nvGrpSpPr>
      <p:grpSpPr>
        <a:xfrm>
          <a:off x="0" y="0"/>
          <a:ext cx="0" cy="0"/>
          <a:chOff x="0" y="0"/>
          <a:chExt cx="0" cy="0"/>
        </a:xfrm>
      </p:grpSpPr>
      <p:sp>
        <p:nvSpPr>
          <p:cNvPr id="148" name="Google Shape;148;p34"/>
          <p:cNvSpPr txBox="1"/>
          <p:nvPr>
            <p:ph type="title"/>
          </p:nvPr>
        </p:nvSpPr>
        <p:spPr>
          <a:xfrm>
            <a:off x="457200" y="273600"/>
            <a:ext cx="8229240" cy="1144800"/>
          </a:xfrm>
          <a:prstGeom prst="rect">
            <a:avLst/>
          </a:prstGeom>
          <a:noFill/>
          <a:ln>
            <a:noFill/>
          </a:ln>
        </p:spPr>
        <p:txBody>
          <a:bodyPr anchorCtr="1"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34"/>
          <p:cNvSpPr txBox="1"/>
          <p:nvPr>
            <p:ph idx="1" type="body"/>
          </p:nvPr>
        </p:nvSpPr>
        <p:spPr>
          <a:xfrm>
            <a:off x="457200" y="1604520"/>
            <a:ext cx="4015800" cy="189684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50" name="Google Shape;150;p34"/>
          <p:cNvSpPr txBox="1"/>
          <p:nvPr>
            <p:ph idx="2" type="body"/>
          </p:nvPr>
        </p:nvSpPr>
        <p:spPr>
          <a:xfrm>
            <a:off x="4674240" y="1604520"/>
            <a:ext cx="4015800" cy="397728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51" name="Google Shape;151;p34"/>
          <p:cNvSpPr txBox="1"/>
          <p:nvPr>
            <p:ph idx="3" type="body"/>
          </p:nvPr>
        </p:nvSpPr>
        <p:spPr>
          <a:xfrm>
            <a:off x="457200" y="3682080"/>
            <a:ext cx="4015800" cy="189684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and 2 Content" type="objAndTwoObj">
  <p:cSld name="OBJECT_AND_TWO_OBJECTS">
    <p:spTree>
      <p:nvGrpSpPr>
        <p:cNvPr id="152" name="Shape 152"/>
        <p:cNvGrpSpPr/>
        <p:nvPr/>
      </p:nvGrpSpPr>
      <p:grpSpPr>
        <a:xfrm>
          <a:off x="0" y="0"/>
          <a:ext cx="0" cy="0"/>
          <a:chOff x="0" y="0"/>
          <a:chExt cx="0" cy="0"/>
        </a:xfrm>
      </p:grpSpPr>
      <p:sp>
        <p:nvSpPr>
          <p:cNvPr id="153" name="Google Shape;153;p35"/>
          <p:cNvSpPr txBox="1"/>
          <p:nvPr>
            <p:ph type="title"/>
          </p:nvPr>
        </p:nvSpPr>
        <p:spPr>
          <a:xfrm>
            <a:off x="457200" y="273600"/>
            <a:ext cx="8229240" cy="1144800"/>
          </a:xfrm>
          <a:prstGeom prst="rect">
            <a:avLst/>
          </a:prstGeom>
          <a:noFill/>
          <a:ln>
            <a:noFill/>
          </a:ln>
        </p:spPr>
        <p:txBody>
          <a:bodyPr anchorCtr="1"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35"/>
          <p:cNvSpPr txBox="1"/>
          <p:nvPr>
            <p:ph idx="1" type="body"/>
          </p:nvPr>
        </p:nvSpPr>
        <p:spPr>
          <a:xfrm>
            <a:off x="457200" y="1604520"/>
            <a:ext cx="4015800" cy="397728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55" name="Google Shape;155;p35"/>
          <p:cNvSpPr txBox="1"/>
          <p:nvPr>
            <p:ph idx="2" type="body"/>
          </p:nvPr>
        </p:nvSpPr>
        <p:spPr>
          <a:xfrm>
            <a:off x="4674240" y="1604520"/>
            <a:ext cx="4015800" cy="189684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56" name="Google Shape;156;p35"/>
          <p:cNvSpPr txBox="1"/>
          <p:nvPr>
            <p:ph idx="3" type="body"/>
          </p:nvPr>
        </p:nvSpPr>
        <p:spPr>
          <a:xfrm>
            <a:off x="4674240" y="3682080"/>
            <a:ext cx="4015800" cy="189684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over Content" type="twoObjOverTx">
  <p:cSld name="TWO_OBJECTS_OVER_TEXT">
    <p:spTree>
      <p:nvGrpSpPr>
        <p:cNvPr id="157" name="Shape 157"/>
        <p:cNvGrpSpPr/>
        <p:nvPr/>
      </p:nvGrpSpPr>
      <p:grpSpPr>
        <a:xfrm>
          <a:off x="0" y="0"/>
          <a:ext cx="0" cy="0"/>
          <a:chOff x="0" y="0"/>
          <a:chExt cx="0" cy="0"/>
        </a:xfrm>
      </p:grpSpPr>
      <p:sp>
        <p:nvSpPr>
          <p:cNvPr id="158" name="Google Shape;158;p36"/>
          <p:cNvSpPr txBox="1"/>
          <p:nvPr>
            <p:ph type="title"/>
          </p:nvPr>
        </p:nvSpPr>
        <p:spPr>
          <a:xfrm>
            <a:off x="457200" y="273600"/>
            <a:ext cx="8229240" cy="1144800"/>
          </a:xfrm>
          <a:prstGeom prst="rect">
            <a:avLst/>
          </a:prstGeom>
          <a:noFill/>
          <a:ln>
            <a:noFill/>
          </a:ln>
        </p:spPr>
        <p:txBody>
          <a:bodyPr anchorCtr="1"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36"/>
          <p:cNvSpPr txBox="1"/>
          <p:nvPr>
            <p:ph idx="1" type="body"/>
          </p:nvPr>
        </p:nvSpPr>
        <p:spPr>
          <a:xfrm>
            <a:off x="457200" y="1604520"/>
            <a:ext cx="4015800" cy="189684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60" name="Google Shape;160;p36"/>
          <p:cNvSpPr txBox="1"/>
          <p:nvPr>
            <p:ph idx="2" type="body"/>
          </p:nvPr>
        </p:nvSpPr>
        <p:spPr>
          <a:xfrm>
            <a:off x="4674240" y="1604520"/>
            <a:ext cx="4015800" cy="189684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61" name="Google Shape;161;p36"/>
          <p:cNvSpPr txBox="1"/>
          <p:nvPr>
            <p:ph idx="3" type="body"/>
          </p:nvPr>
        </p:nvSpPr>
        <p:spPr>
          <a:xfrm>
            <a:off x="457200" y="3682080"/>
            <a:ext cx="8229240" cy="189684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over Content" type="objOverTx">
  <p:cSld name="OBJECT_OVER_TEXT">
    <p:spTree>
      <p:nvGrpSpPr>
        <p:cNvPr id="162" name="Shape 162"/>
        <p:cNvGrpSpPr/>
        <p:nvPr/>
      </p:nvGrpSpPr>
      <p:grpSpPr>
        <a:xfrm>
          <a:off x="0" y="0"/>
          <a:ext cx="0" cy="0"/>
          <a:chOff x="0" y="0"/>
          <a:chExt cx="0" cy="0"/>
        </a:xfrm>
      </p:grpSpPr>
      <p:sp>
        <p:nvSpPr>
          <p:cNvPr id="163" name="Google Shape;163;p37"/>
          <p:cNvSpPr txBox="1"/>
          <p:nvPr>
            <p:ph type="title"/>
          </p:nvPr>
        </p:nvSpPr>
        <p:spPr>
          <a:xfrm>
            <a:off x="457200" y="273600"/>
            <a:ext cx="8229240" cy="1144800"/>
          </a:xfrm>
          <a:prstGeom prst="rect">
            <a:avLst/>
          </a:prstGeom>
          <a:noFill/>
          <a:ln>
            <a:noFill/>
          </a:ln>
        </p:spPr>
        <p:txBody>
          <a:bodyPr anchorCtr="1"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37"/>
          <p:cNvSpPr txBox="1"/>
          <p:nvPr>
            <p:ph idx="1" type="body"/>
          </p:nvPr>
        </p:nvSpPr>
        <p:spPr>
          <a:xfrm>
            <a:off x="457200" y="1604520"/>
            <a:ext cx="8229240" cy="189684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65" name="Google Shape;165;p37"/>
          <p:cNvSpPr txBox="1"/>
          <p:nvPr>
            <p:ph idx="2" type="body"/>
          </p:nvPr>
        </p:nvSpPr>
        <p:spPr>
          <a:xfrm>
            <a:off x="457200" y="3682080"/>
            <a:ext cx="8229240" cy="189684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4 Content" type="fourObj">
  <p:cSld name="FOUR_OBJECTS">
    <p:spTree>
      <p:nvGrpSpPr>
        <p:cNvPr id="166" name="Shape 166"/>
        <p:cNvGrpSpPr/>
        <p:nvPr/>
      </p:nvGrpSpPr>
      <p:grpSpPr>
        <a:xfrm>
          <a:off x="0" y="0"/>
          <a:ext cx="0" cy="0"/>
          <a:chOff x="0" y="0"/>
          <a:chExt cx="0" cy="0"/>
        </a:xfrm>
      </p:grpSpPr>
      <p:sp>
        <p:nvSpPr>
          <p:cNvPr id="167" name="Google Shape;167;p38"/>
          <p:cNvSpPr txBox="1"/>
          <p:nvPr>
            <p:ph type="title"/>
          </p:nvPr>
        </p:nvSpPr>
        <p:spPr>
          <a:xfrm>
            <a:off x="457200" y="273600"/>
            <a:ext cx="8229240" cy="1144800"/>
          </a:xfrm>
          <a:prstGeom prst="rect">
            <a:avLst/>
          </a:prstGeom>
          <a:noFill/>
          <a:ln>
            <a:noFill/>
          </a:ln>
        </p:spPr>
        <p:txBody>
          <a:bodyPr anchorCtr="1"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38"/>
          <p:cNvSpPr txBox="1"/>
          <p:nvPr>
            <p:ph idx="1" type="body"/>
          </p:nvPr>
        </p:nvSpPr>
        <p:spPr>
          <a:xfrm>
            <a:off x="457200" y="1604520"/>
            <a:ext cx="4015800" cy="189684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69" name="Google Shape;169;p38"/>
          <p:cNvSpPr txBox="1"/>
          <p:nvPr>
            <p:ph idx="2" type="body"/>
          </p:nvPr>
        </p:nvSpPr>
        <p:spPr>
          <a:xfrm>
            <a:off x="4674240" y="1604520"/>
            <a:ext cx="4015800" cy="189684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70" name="Google Shape;170;p38"/>
          <p:cNvSpPr txBox="1"/>
          <p:nvPr>
            <p:ph idx="3" type="body"/>
          </p:nvPr>
        </p:nvSpPr>
        <p:spPr>
          <a:xfrm>
            <a:off x="457200" y="3682080"/>
            <a:ext cx="4015800" cy="189684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71" name="Google Shape;171;p38"/>
          <p:cNvSpPr txBox="1"/>
          <p:nvPr>
            <p:ph idx="4" type="body"/>
          </p:nvPr>
        </p:nvSpPr>
        <p:spPr>
          <a:xfrm>
            <a:off x="4674240" y="3682080"/>
            <a:ext cx="4015800" cy="189684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6 Content">
  <p:cSld name="Title, 6 Content">
    <p:spTree>
      <p:nvGrpSpPr>
        <p:cNvPr id="172" name="Shape 172"/>
        <p:cNvGrpSpPr/>
        <p:nvPr/>
      </p:nvGrpSpPr>
      <p:grpSpPr>
        <a:xfrm>
          <a:off x="0" y="0"/>
          <a:ext cx="0" cy="0"/>
          <a:chOff x="0" y="0"/>
          <a:chExt cx="0" cy="0"/>
        </a:xfrm>
      </p:grpSpPr>
      <p:sp>
        <p:nvSpPr>
          <p:cNvPr id="173" name="Google Shape;173;p39"/>
          <p:cNvSpPr txBox="1"/>
          <p:nvPr>
            <p:ph type="title"/>
          </p:nvPr>
        </p:nvSpPr>
        <p:spPr>
          <a:xfrm>
            <a:off x="457200" y="273600"/>
            <a:ext cx="8229240" cy="1144800"/>
          </a:xfrm>
          <a:prstGeom prst="rect">
            <a:avLst/>
          </a:prstGeom>
          <a:noFill/>
          <a:ln>
            <a:noFill/>
          </a:ln>
        </p:spPr>
        <p:txBody>
          <a:bodyPr anchorCtr="1"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39"/>
          <p:cNvSpPr txBox="1"/>
          <p:nvPr>
            <p:ph idx="1" type="body"/>
          </p:nvPr>
        </p:nvSpPr>
        <p:spPr>
          <a:xfrm>
            <a:off x="457200" y="1604520"/>
            <a:ext cx="2649600" cy="189684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75" name="Google Shape;175;p39"/>
          <p:cNvSpPr txBox="1"/>
          <p:nvPr>
            <p:ph idx="2" type="body"/>
          </p:nvPr>
        </p:nvSpPr>
        <p:spPr>
          <a:xfrm>
            <a:off x="3239640" y="1604520"/>
            <a:ext cx="2649600" cy="189684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76" name="Google Shape;176;p39"/>
          <p:cNvSpPr txBox="1"/>
          <p:nvPr>
            <p:ph idx="3" type="body"/>
          </p:nvPr>
        </p:nvSpPr>
        <p:spPr>
          <a:xfrm>
            <a:off x="6022080" y="1604520"/>
            <a:ext cx="2649600" cy="189684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77" name="Google Shape;177;p39"/>
          <p:cNvSpPr txBox="1"/>
          <p:nvPr>
            <p:ph idx="4" type="body"/>
          </p:nvPr>
        </p:nvSpPr>
        <p:spPr>
          <a:xfrm>
            <a:off x="457200" y="3682080"/>
            <a:ext cx="2649600" cy="189684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78" name="Google Shape;178;p39"/>
          <p:cNvSpPr txBox="1"/>
          <p:nvPr>
            <p:ph idx="5" type="body"/>
          </p:nvPr>
        </p:nvSpPr>
        <p:spPr>
          <a:xfrm>
            <a:off x="3239640" y="3682080"/>
            <a:ext cx="2649600" cy="189684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79" name="Google Shape;179;p39"/>
          <p:cNvSpPr txBox="1"/>
          <p:nvPr>
            <p:ph idx="6" type="body"/>
          </p:nvPr>
        </p:nvSpPr>
        <p:spPr>
          <a:xfrm>
            <a:off x="6022080" y="3682080"/>
            <a:ext cx="2649600" cy="189684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type="blank">
  <p:cSld name="BLANK">
    <p:spTree>
      <p:nvGrpSpPr>
        <p:cNvPr id="188" name="Shape 188"/>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x">
  <p:cSld name="TITLE_AND_BODY">
    <p:spTree>
      <p:nvGrpSpPr>
        <p:cNvPr id="189" name="Shape 189"/>
        <p:cNvGrpSpPr/>
        <p:nvPr/>
      </p:nvGrpSpPr>
      <p:grpSpPr>
        <a:xfrm>
          <a:off x="0" y="0"/>
          <a:ext cx="0" cy="0"/>
          <a:chOff x="0" y="0"/>
          <a:chExt cx="0" cy="0"/>
        </a:xfrm>
      </p:grpSpPr>
      <p:sp>
        <p:nvSpPr>
          <p:cNvPr id="190" name="Google Shape;190;p42"/>
          <p:cNvSpPr txBox="1"/>
          <p:nvPr>
            <p:ph type="title"/>
          </p:nvPr>
        </p:nvSpPr>
        <p:spPr>
          <a:xfrm>
            <a:off x="457200" y="273600"/>
            <a:ext cx="8229240" cy="114480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42"/>
          <p:cNvSpPr txBox="1"/>
          <p:nvPr>
            <p:ph idx="1" type="subTitle"/>
          </p:nvPr>
        </p:nvSpPr>
        <p:spPr>
          <a:xfrm>
            <a:off x="457200" y="1604520"/>
            <a:ext cx="8229240" cy="3977280"/>
          </a:xfrm>
          <a:prstGeom prst="rect">
            <a:avLst/>
          </a:prstGeom>
          <a:noFill/>
          <a:ln>
            <a:noFill/>
          </a:ln>
        </p:spPr>
        <p:txBody>
          <a:bodyPr anchorCtr="0" anchor="ctr" bIns="0" lIns="0" spcFirstLastPara="1" rIns="0" wrap="square" tIns="0"/>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type="obj">
  <p:cSld name="OBJECT">
    <p:spTree>
      <p:nvGrpSpPr>
        <p:cNvPr id="192" name="Shape 192"/>
        <p:cNvGrpSpPr/>
        <p:nvPr/>
      </p:nvGrpSpPr>
      <p:grpSpPr>
        <a:xfrm>
          <a:off x="0" y="0"/>
          <a:ext cx="0" cy="0"/>
          <a:chOff x="0" y="0"/>
          <a:chExt cx="0" cy="0"/>
        </a:xfrm>
      </p:grpSpPr>
      <p:sp>
        <p:nvSpPr>
          <p:cNvPr id="193" name="Google Shape;193;p43"/>
          <p:cNvSpPr txBox="1"/>
          <p:nvPr>
            <p:ph type="title"/>
          </p:nvPr>
        </p:nvSpPr>
        <p:spPr>
          <a:xfrm>
            <a:off x="457200" y="273600"/>
            <a:ext cx="8229240" cy="114480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43"/>
          <p:cNvSpPr txBox="1"/>
          <p:nvPr>
            <p:ph idx="1" type="body"/>
          </p:nvPr>
        </p:nvSpPr>
        <p:spPr>
          <a:xfrm>
            <a:off x="457200" y="1604520"/>
            <a:ext cx="8229240" cy="397728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type="twoObj">
  <p:cSld name="TWO_OBJECTS">
    <p:spTree>
      <p:nvGrpSpPr>
        <p:cNvPr id="28" name="Shape 28"/>
        <p:cNvGrpSpPr/>
        <p:nvPr/>
      </p:nvGrpSpPr>
      <p:grpSpPr>
        <a:xfrm>
          <a:off x="0" y="0"/>
          <a:ext cx="0" cy="0"/>
          <a:chOff x="0" y="0"/>
          <a:chExt cx="0" cy="0"/>
        </a:xfrm>
      </p:grpSpPr>
      <p:sp>
        <p:nvSpPr>
          <p:cNvPr id="29" name="Google Shape;29;p5"/>
          <p:cNvSpPr txBox="1"/>
          <p:nvPr>
            <p:ph type="title"/>
          </p:nvPr>
        </p:nvSpPr>
        <p:spPr>
          <a:xfrm>
            <a:off x="457200" y="273600"/>
            <a:ext cx="8229240" cy="114480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
          <p:cNvSpPr txBox="1"/>
          <p:nvPr>
            <p:ph idx="1" type="body"/>
          </p:nvPr>
        </p:nvSpPr>
        <p:spPr>
          <a:xfrm>
            <a:off x="457200" y="1604520"/>
            <a:ext cx="4015800" cy="397728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5"/>
          <p:cNvSpPr txBox="1"/>
          <p:nvPr>
            <p:ph idx="2" type="body"/>
          </p:nvPr>
        </p:nvSpPr>
        <p:spPr>
          <a:xfrm>
            <a:off x="4674240" y="1604520"/>
            <a:ext cx="4015800" cy="397728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type="twoObj">
  <p:cSld name="TWO_OBJECTS">
    <p:spTree>
      <p:nvGrpSpPr>
        <p:cNvPr id="195" name="Shape 195"/>
        <p:cNvGrpSpPr/>
        <p:nvPr/>
      </p:nvGrpSpPr>
      <p:grpSpPr>
        <a:xfrm>
          <a:off x="0" y="0"/>
          <a:ext cx="0" cy="0"/>
          <a:chOff x="0" y="0"/>
          <a:chExt cx="0" cy="0"/>
        </a:xfrm>
      </p:grpSpPr>
      <p:sp>
        <p:nvSpPr>
          <p:cNvPr id="196" name="Google Shape;196;p44"/>
          <p:cNvSpPr txBox="1"/>
          <p:nvPr>
            <p:ph type="title"/>
          </p:nvPr>
        </p:nvSpPr>
        <p:spPr>
          <a:xfrm>
            <a:off x="457200" y="273600"/>
            <a:ext cx="8229240" cy="114480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44"/>
          <p:cNvSpPr txBox="1"/>
          <p:nvPr>
            <p:ph idx="1" type="body"/>
          </p:nvPr>
        </p:nvSpPr>
        <p:spPr>
          <a:xfrm>
            <a:off x="457200" y="1604520"/>
            <a:ext cx="4015800" cy="397728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98" name="Google Shape;198;p44"/>
          <p:cNvSpPr txBox="1"/>
          <p:nvPr>
            <p:ph idx="2" type="body"/>
          </p:nvPr>
        </p:nvSpPr>
        <p:spPr>
          <a:xfrm>
            <a:off x="4674240" y="1604520"/>
            <a:ext cx="4015800" cy="397728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99" name="Shape 199"/>
        <p:cNvGrpSpPr/>
        <p:nvPr/>
      </p:nvGrpSpPr>
      <p:grpSpPr>
        <a:xfrm>
          <a:off x="0" y="0"/>
          <a:ext cx="0" cy="0"/>
          <a:chOff x="0" y="0"/>
          <a:chExt cx="0" cy="0"/>
        </a:xfrm>
      </p:grpSpPr>
      <p:sp>
        <p:nvSpPr>
          <p:cNvPr id="200" name="Google Shape;200;p45"/>
          <p:cNvSpPr txBox="1"/>
          <p:nvPr>
            <p:ph type="title"/>
          </p:nvPr>
        </p:nvSpPr>
        <p:spPr>
          <a:xfrm>
            <a:off x="457200" y="273600"/>
            <a:ext cx="8229240" cy="114480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entered Text" type="objOnly">
  <p:cSld name="OBJECT_ONLY">
    <p:spTree>
      <p:nvGrpSpPr>
        <p:cNvPr id="201" name="Shape 201"/>
        <p:cNvGrpSpPr/>
        <p:nvPr/>
      </p:nvGrpSpPr>
      <p:grpSpPr>
        <a:xfrm>
          <a:off x="0" y="0"/>
          <a:ext cx="0" cy="0"/>
          <a:chOff x="0" y="0"/>
          <a:chExt cx="0" cy="0"/>
        </a:xfrm>
      </p:grpSpPr>
      <p:sp>
        <p:nvSpPr>
          <p:cNvPr id="202" name="Google Shape;202;p46"/>
          <p:cNvSpPr txBox="1"/>
          <p:nvPr>
            <p:ph idx="1" type="subTitle"/>
          </p:nvPr>
        </p:nvSpPr>
        <p:spPr>
          <a:xfrm>
            <a:off x="457200" y="273600"/>
            <a:ext cx="8229240" cy="5307840"/>
          </a:xfrm>
          <a:prstGeom prst="rect">
            <a:avLst/>
          </a:prstGeom>
          <a:noFill/>
          <a:ln>
            <a:noFill/>
          </a:ln>
        </p:spPr>
        <p:txBody>
          <a:bodyPr anchorCtr="0" anchor="ctr" bIns="0" lIns="0" spcFirstLastPara="1" rIns="0" wrap="square" tIns="0"/>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and Content" type="twoObjAndObj">
  <p:cSld name="TWO_OBJECTS_AND_OBJECT">
    <p:spTree>
      <p:nvGrpSpPr>
        <p:cNvPr id="203" name="Shape 203"/>
        <p:cNvGrpSpPr/>
        <p:nvPr/>
      </p:nvGrpSpPr>
      <p:grpSpPr>
        <a:xfrm>
          <a:off x="0" y="0"/>
          <a:ext cx="0" cy="0"/>
          <a:chOff x="0" y="0"/>
          <a:chExt cx="0" cy="0"/>
        </a:xfrm>
      </p:grpSpPr>
      <p:sp>
        <p:nvSpPr>
          <p:cNvPr id="204" name="Google Shape;204;p47"/>
          <p:cNvSpPr txBox="1"/>
          <p:nvPr>
            <p:ph type="title"/>
          </p:nvPr>
        </p:nvSpPr>
        <p:spPr>
          <a:xfrm>
            <a:off x="457200" y="273600"/>
            <a:ext cx="8229240" cy="114480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5" name="Google Shape;205;p47"/>
          <p:cNvSpPr txBox="1"/>
          <p:nvPr>
            <p:ph idx="1" type="body"/>
          </p:nvPr>
        </p:nvSpPr>
        <p:spPr>
          <a:xfrm>
            <a:off x="457200" y="1604520"/>
            <a:ext cx="4015800" cy="189684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06" name="Google Shape;206;p47"/>
          <p:cNvSpPr txBox="1"/>
          <p:nvPr>
            <p:ph idx="2" type="body"/>
          </p:nvPr>
        </p:nvSpPr>
        <p:spPr>
          <a:xfrm>
            <a:off x="4674240" y="1604520"/>
            <a:ext cx="4015800" cy="397728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07" name="Google Shape;207;p47"/>
          <p:cNvSpPr txBox="1"/>
          <p:nvPr>
            <p:ph idx="3" type="body"/>
          </p:nvPr>
        </p:nvSpPr>
        <p:spPr>
          <a:xfrm>
            <a:off x="457200" y="3682080"/>
            <a:ext cx="4015800" cy="189684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and 2 Content" type="objAndTwoObj">
  <p:cSld name="OBJECT_AND_TWO_OBJECTS">
    <p:spTree>
      <p:nvGrpSpPr>
        <p:cNvPr id="208" name="Shape 208"/>
        <p:cNvGrpSpPr/>
        <p:nvPr/>
      </p:nvGrpSpPr>
      <p:grpSpPr>
        <a:xfrm>
          <a:off x="0" y="0"/>
          <a:ext cx="0" cy="0"/>
          <a:chOff x="0" y="0"/>
          <a:chExt cx="0" cy="0"/>
        </a:xfrm>
      </p:grpSpPr>
      <p:sp>
        <p:nvSpPr>
          <p:cNvPr id="209" name="Google Shape;209;p48"/>
          <p:cNvSpPr txBox="1"/>
          <p:nvPr>
            <p:ph type="title"/>
          </p:nvPr>
        </p:nvSpPr>
        <p:spPr>
          <a:xfrm>
            <a:off x="457200" y="273600"/>
            <a:ext cx="8229240" cy="114480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48"/>
          <p:cNvSpPr txBox="1"/>
          <p:nvPr>
            <p:ph idx="1" type="body"/>
          </p:nvPr>
        </p:nvSpPr>
        <p:spPr>
          <a:xfrm>
            <a:off x="457200" y="1604520"/>
            <a:ext cx="4015800" cy="397728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11" name="Google Shape;211;p48"/>
          <p:cNvSpPr txBox="1"/>
          <p:nvPr>
            <p:ph idx="2" type="body"/>
          </p:nvPr>
        </p:nvSpPr>
        <p:spPr>
          <a:xfrm>
            <a:off x="4674240" y="1604520"/>
            <a:ext cx="4015800" cy="189684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12" name="Google Shape;212;p48"/>
          <p:cNvSpPr txBox="1"/>
          <p:nvPr>
            <p:ph idx="3" type="body"/>
          </p:nvPr>
        </p:nvSpPr>
        <p:spPr>
          <a:xfrm>
            <a:off x="4674240" y="3682080"/>
            <a:ext cx="4015800" cy="189684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over Content" type="twoObjOverTx">
  <p:cSld name="TWO_OBJECTS_OVER_TEXT">
    <p:spTree>
      <p:nvGrpSpPr>
        <p:cNvPr id="213" name="Shape 213"/>
        <p:cNvGrpSpPr/>
        <p:nvPr/>
      </p:nvGrpSpPr>
      <p:grpSpPr>
        <a:xfrm>
          <a:off x="0" y="0"/>
          <a:ext cx="0" cy="0"/>
          <a:chOff x="0" y="0"/>
          <a:chExt cx="0" cy="0"/>
        </a:xfrm>
      </p:grpSpPr>
      <p:sp>
        <p:nvSpPr>
          <p:cNvPr id="214" name="Google Shape;214;p49"/>
          <p:cNvSpPr txBox="1"/>
          <p:nvPr>
            <p:ph type="title"/>
          </p:nvPr>
        </p:nvSpPr>
        <p:spPr>
          <a:xfrm>
            <a:off x="457200" y="273600"/>
            <a:ext cx="8229240" cy="114480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49"/>
          <p:cNvSpPr txBox="1"/>
          <p:nvPr>
            <p:ph idx="1" type="body"/>
          </p:nvPr>
        </p:nvSpPr>
        <p:spPr>
          <a:xfrm>
            <a:off x="457200" y="1604520"/>
            <a:ext cx="4015800" cy="189684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16" name="Google Shape;216;p49"/>
          <p:cNvSpPr txBox="1"/>
          <p:nvPr>
            <p:ph idx="2" type="body"/>
          </p:nvPr>
        </p:nvSpPr>
        <p:spPr>
          <a:xfrm>
            <a:off x="4674240" y="1604520"/>
            <a:ext cx="4015800" cy="189684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17" name="Google Shape;217;p49"/>
          <p:cNvSpPr txBox="1"/>
          <p:nvPr>
            <p:ph idx="3" type="body"/>
          </p:nvPr>
        </p:nvSpPr>
        <p:spPr>
          <a:xfrm>
            <a:off x="457200" y="3682080"/>
            <a:ext cx="8229240" cy="189684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over Content" type="objOverTx">
  <p:cSld name="OBJECT_OVER_TEXT">
    <p:spTree>
      <p:nvGrpSpPr>
        <p:cNvPr id="218" name="Shape 218"/>
        <p:cNvGrpSpPr/>
        <p:nvPr/>
      </p:nvGrpSpPr>
      <p:grpSpPr>
        <a:xfrm>
          <a:off x="0" y="0"/>
          <a:ext cx="0" cy="0"/>
          <a:chOff x="0" y="0"/>
          <a:chExt cx="0" cy="0"/>
        </a:xfrm>
      </p:grpSpPr>
      <p:sp>
        <p:nvSpPr>
          <p:cNvPr id="219" name="Google Shape;219;p50"/>
          <p:cNvSpPr txBox="1"/>
          <p:nvPr>
            <p:ph type="title"/>
          </p:nvPr>
        </p:nvSpPr>
        <p:spPr>
          <a:xfrm>
            <a:off x="457200" y="273600"/>
            <a:ext cx="8229240" cy="114480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50"/>
          <p:cNvSpPr txBox="1"/>
          <p:nvPr>
            <p:ph idx="1" type="body"/>
          </p:nvPr>
        </p:nvSpPr>
        <p:spPr>
          <a:xfrm>
            <a:off x="457200" y="1604520"/>
            <a:ext cx="8229240" cy="189684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21" name="Google Shape;221;p50"/>
          <p:cNvSpPr txBox="1"/>
          <p:nvPr>
            <p:ph idx="2" type="body"/>
          </p:nvPr>
        </p:nvSpPr>
        <p:spPr>
          <a:xfrm>
            <a:off x="457200" y="3682080"/>
            <a:ext cx="8229240" cy="189684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4 Content" type="fourObj">
  <p:cSld name="FOUR_OBJECTS">
    <p:spTree>
      <p:nvGrpSpPr>
        <p:cNvPr id="222" name="Shape 222"/>
        <p:cNvGrpSpPr/>
        <p:nvPr/>
      </p:nvGrpSpPr>
      <p:grpSpPr>
        <a:xfrm>
          <a:off x="0" y="0"/>
          <a:ext cx="0" cy="0"/>
          <a:chOff x="0" y="0"/>
          <a:chExt cx="0" cy="0"/>
        </a:xfrm>
      </p:grpSpPr>
      <p:sp>
        <p:nvSpPr>
          <p:cNvPr id="223" name="Google Shape;223;p51"/>
          <p:cNvSpPr txBox="1"/>
          <p:nvPr>
            <p:ph type="title"/>
          </p:nvPr>
        </p:nvSpPr>
        <p:spPr>
          <a:xfrm>
            <a:off x="457200" y="273600"/>
            <a:ext cx="8229240" cy="114480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51"/>
          <p:cNvSpPr txBox="1"/>
          <p:nvPr>
            <p:ph idx="1" type="body"/>
          </p:nvPr>
        </p:nvSpPr>
        <p:spPr>
          <a:xfrm>
            <a:off x="457200" y="1604520"/>
            <a:ext cx="4015800" cy="189684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25" name="Google Shape;225;p51"/>
          <p:cNvSpPr txBox="1"/>
          <p:nvPr>
            <p:ph idx="2" type="body"/>
          </p:nvPr>
        </p:nvSpPr>
        <p:spPr>
          <a:xfrm>
            <a:off x="4674240" y="1604520"/>
            <a:ext cx="4015800" cy="189684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26" name="Google Shape;226;p51"/>
          <p:cNvSpPr txBox="1"/>
          <p:nvPr>
            <p:ph idx="3" type="body"/>
          </p:nvPr>
        </p:nvSpPr>
        <p:spPr>
          <a:xfrm>
            <a:off x="457200" y="3682080"/>
            <a:ext cx="4015800" cy="189684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27" name="Google Shape;227;p51"/>
          <p:cNvSpPr txBox="1"/>
          <p:nvPr>
            <p:ph idx="4" type="body"/>
          </p:nvPr>
        </p:nvSpPr>
        <p:spPr>
          <a:xfrm>
            <a:off x="4674240" y="3682080"/>
            <a:ext cx="4015800" cy="189684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6 Content">
  <p:cSld name="Title, 6 Content">
    <p:spTree>
      <p:nvGrpSpPr>
        <p:cNvPr id="228" name="Shape 228"/>
        <p:cNvGrpSpPr/>
        <p:nvPr/>
      </p:nvGrpSpPr>
      <p:grpSpPr>
        <a:xfrm>
          <a:off x="0" y="0"/>
          <a:ext cx="0" cy="0"/>
          <a:chOff x="0" y="0"/>
          <a:chExt cx="0" cy="0"/>
        </a:xfrm>
      </p:grpSpPr>
      <p:sp>
        <p:nvSpPr>
          <p:cNvPr id="229" name="Google Shape;229;p52"/>
          <p:cNvSpPr txBox="1"/>
          <p:nvPr>
            <p:ph type="title"/>
          </p:nvPr>
        </p:nvSpPr>
        <p:spPr>
          <a:xfrm>
            <a:off x="457200" y="273600"/>
            <a:ext cx="8229240" cy="114480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52"/>
          <p:cNvSpPr txBox="1"/>
          <p:nvPr>
            <p:ph idx="1" type="body"/>
          </p:nvPr>
        </p:nvSpPr>
        <p:spPr>
          <a:xfrm>
            <a:off x="457200" y="1604520"/>
            <a:ext cx="2649600" cy="189684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31" name="Google Shape;231;p52"/>
          <p:cNvSpPr txBox="1"/>
          <p:nvPr>
            <p:ph idx="2" type="body"/>
          </p:nvPr>
        </p:nvSpPr>
        <p:spPr>
          <a:xfrm>
            <a:off x="3239640" y="1604520"/>
            <a:ext cx="2649600" cy="189684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32" name="Google Shape;232;p52"/>
          <p:cNvSpPr txBox="1"/>
          <p:nvPr>
            <p:ph idx="3" type="body"/>
          </p:nvPr>
        </p:nvSpPr>
        <p:spPr>
          <a:xfrm>
            <a:off x="6022080" y="1604520"/>
            <a:ext cx="2649600" cy="189684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33" name="Google Shape;233;p52"/>
          <p:cNvSpPr txBox="1"/>
          <p:nvPr>
            <p:ph idx="4" type="body"/>
          </p:nvPr>
        </p:nvSpPr>
        <p:spPr>
          <a:xfrm>
            <a:off x="457200" y="3682080"/>
            <a:ext cx="2649600" cy="189684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34" name="Google Shape;234;p52"/>
          <p:cNvSpPr txBox="1"/>
          <p:nvPr>
            <p:ph idx="5" type="body"/>
          </p:nvPr>
        </p:nvSpPr>
        <p:spPr>
          <a:xfrm>
            <a:off x="3239640" y="3682080"/>
            <a:ext cx="2649600" cy="189684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35" name="Google Shape;235;p52"/>
          <p:cNvSpPr txBox="1"/>
          <p:nvPr>
            <p:ph idx="6" type="body"/>
          </p:nvPr>
        </p:nvSpPr>
        <p:spPr>
          <a:xfrm>
            <a:off x="6022080" y="3682080"/>
            <a:ext cx="2649600" cy="189684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 name="Shape 32"/>
        <p:cNvGrpSpPr/>
        <p:nvPr/>
      </p:nvGrpSpPr>
      <p:grpSpPr>
        <a:xfrm>
          <a:off x="0" y="0"/>
          <a:ext cx="0" cy="0"/>
          <a:chOff x="0" y="0"/>
          <a:chExt cx="0" cy="0"/>
        </a:xfrm>
      </p:grpSpPr>
      <p:sp>
        <p:nvSpPr>
          <p:cNvPr id="33" name="Google Shape;33;p6"/>
          <p:cNvSpPr txBox="1"/>
          <p:nvPr>
            <p:ph type="title"/>
          </p:nvPr>
        </p:nvSpPr>
        <p:spPr>
          <a:xfrm>
            <a:off x="457200" y="273600"/>
            <a:ext cx="8229240" cy="114480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entered Text" type="objOnly">
  <p:cSld name="OBJECT_ONLY">
    <p:spTree>
      <p:nvGrpSpPr>
        <p:cNvPr id="34" name="Shape 34"/>
        <p:cNvGrpSpPr/>
        <p:nvPr/>
      </p:nvGrpSpPr>
      <p:grpSpPr>
        <a:xfrm>
          <a:off x="0" y="0"/>
          <a:ext cx="0" cy="0"/>
          <a:chOff x="0" y="0"/>
          <a:chExt cx="0" cy="0"/>
        </a:xfrm>
      </p:grpSpPr>
      <p:sp>
        <p:nvSpPr>
          <p:cNvPr id="35" name="Google Shape;35;p7"/>
          <p:cNvSpPr txBox="1"/>
          <p:nvPr>
            <p:ph idx="1" type="subTitle"/>
          </p:nvPr>
        </p:nvSpPr>
        <p:spPr>
          <a:xfrm>
            <a:off x="457200" y="273600"/>
            <a:ext cx="8229240" cy="530784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and Content" type="twoObjAndObj">
  <p:cSld name="TWO_OBJECTS_AND_OBJECT">
    <p:spTree>
      <p:nvGrpSpPr>
        <p:cNvPr id="36" name="Shape 36"/>
        <p:cNvGrpSpPr/>
        <p:nvPr/>
      </p:nvGrpSpPr>
      <p:grpSpPr>
        <a:xfrm>
          <a:off x="0" y="0"/>
          <a:ext cx="0" cy="0"/>
          <a:chOff x="0" y="0"/>
          <a:chExt cx="0" cy="0"/>
        </a:xfrm>
      </p:grpSpPr>
      <p:sp>
        <p:nvSpPr>
          <p:cNvPr id="37" name="Google Shape;37;p8"/>
          <p:cNvSpPr txBox="1"/>
          <p:nvPr>
            <p:ph type="title"/>
          </p:nvPr>
        </p:nvSpPr>
        <p:spPr>
          <a:xfrm>
            <a:off x="457200" y="273600"/>
            <a:ext cx="8229240" cy="114480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8"/>
          <p:cNvSpPr txBox="1"/>
          <p:nvPr>
            <p:ph idx="1" type="body"/>
          </p:nvPr>
        </p:nvSpPr>
        <p:spPr>
          <a:xfrm>
            <a:off x="457200" y="1604520"/>
            <a:ext cx="4015800" cy="18968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9" name="Google Shape;39;p8"/>
          <p:cNvSpPr txBox="1"/>
          <p:nvPr>
            <p:ph idx="2" type="body"/>
          </p:nvPr>
        </p:nvSpPr>
        <p:spPr>
          <a:xfrm>
            <a:off x="4674240" y="1604520"/>
            <a:ext cx="4015800" cy="397728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0" name="Google Shape;40;p8"/>
          <p:cNvSpPr txBox="1"/>
          <p:nvPr>
            <p:ph idx="3" type="body"/>
          </p:nvPr>
        </p:nvSpPr>
        <p:spPr>
          <a:xfrm>
            <a:off x="457200" y="3682080"/>
            <a:ext cx="4015800" cy="18968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and 2 Content" type="objAndTwoObj">
  <p:cSld name="OBJECT_AND_TWO_OBJECTS">
    <p:spTree>
      <p:nvGrpSpPr>
        <p:cNvPr id="41" name="Shape 41"/>
        <p:cNvGrpSpPr/>
        <p:nvPr/>
      </p:nvGrpSpPr>
      <p:grpSpPr>
        <a:xfrm>
          <a:off x="0" y="0"/>
          <a:ext cx="0" cy="0"/>
          <a:chOff x="0" y="0"/>
          <a:chExt cx="0" cy="0"/>
        </a:xfrm>
      </p:grpSpPr>
      <p:sp>
        <p:nvSpPr>
          <p:cNvPr id="42" name="Google Shape;42;p9"/>
          <p:cNvSpPr txBox="1"/>
          <p:nvPr>
            <p:ph type="title"/>
          </p:nvPr>
        </p:nvSpPr>
        <p:spPr>
          <a:xfrm>
            <a:off x="457200" y="273600"/>
            <a:ext cx="8229240" cy="114480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9"/>
          <p:cNvSpPr txBox="1"/>
          <p:nvPr>
            <p:ph idx="1" type="body"/>
          </p:nvPr>
        </p:nvSpPr>
        <p:spPr>
          <a:xfrm>
            <a:off x="457200" y="1604520"/>
            <a:ext cx="4015800" cy="397728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4" name="Google Shape;44;p9"/>
          <p:cNvSpPr txBox="1"/>
          <p:nvPr>
            <p:ph idx="2" type="body"/>
          </p:nvPr>
        </p:nvSpPr>
        <p:spPr>
          <a:xfrm>
            <a:off x="4674240" y="1604520"/>
            <a:ext cx="4015800" cy="18968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5" name="Google Shape;45;p9"/>
          <p:cNvSpPr txBox="1"/>
          <p:nvPr>
            <p:ph idx="3" type="body"/>
          </p:nvPr>
        </p:nvSpPr>
        <p:spPr>
          <a:xfrm>
            <a:off x="4674240" y="3682080"/>
            <a:ext cx="4015800" cy="18968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over Content" type="twoObjOverTx">
  <p:cSld name="TWO_OBJECTS_OVER_TEXT">
    <p:spTree>
      <p:nvGrpSpPr>
        <p:cNvPr id="46" name="Shape 46"/>
        <p:cNvGrpSpPr/>
        <p:nvPr/>
      </p:nvGrpSpPr>
      <p:grpSpPr>
        <a:xfrm>
          <a:off x="0" y="0"/>
          <a:ext cx="0" cy="0"/>
          <a:chOff x="0" y="0"/>
          <a:chExt cx="0" cy="0"/>
        </a:xfrm>
      </p:grpSpPr>
      <p:sp>
        <p:nvSpPr>
          <p:cNvPr id="47" name="Google Shape;47;p10"/>
          <p:cNvSpPr txBox="1"/>
          <p:nvPr>
            <p:ph type="title"/>
          </p:nvPr>
        </p:nvSpPr>
        <p:spPr>
          <a:xfrm>
            <a:off x="457200" y="273600"/>
            <a:ext cx="8229240" cy="1144800"/>
          </a:xfrm>
          <a:prstGeom prst="rect">
            <a:avLst/>
          </a:prstGeom>
          <a:noFill/>
          <a:ln>
            <a:noFill/>
          </a:ln>
        </p:spPr>
        <p:txBody>
          <a:bodyPr anchorCtr="0" anchor="ctr" bIns="0" lIns="0" spcFirstLastPara="1" rIns="0" wrap="square" tIns="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0"/>
          <p:cNvSpPr txBox="1"/>
          <p:nvPr>
            <p:ph idx="1" type="body"/>
          </p:nvPr>
        </p:nvSpPr>
        <p:spPr>
          <a:xfrm>
            <a:off x="457200" y="1604520"/>
            <a:ext cx="4015800" cy="18968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10"/>
          <p:cNvSpPr txBox="1"/>
          <p:nvPr>
            <p:ph idx="2" type="body"/>
          </p:nvPr>
        </p:nvSpPr>
        <p:spPr>
          <a:xfrm>
            <a:off x="4674240" y="1604520"/>
            <a:ext cx="4015800" cy="18968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10"/>
          <p:cNvSpPr txBox="1"/>
          <p:nvPr>
            <p:ph idx="3" type="body"/>
          </p:nvPr>
        </p:nvSpPr>
        <p:spPr>
          <a:xfrm>
            <a:off x="457200" y="3682080"/>
            <a:ext cx="8229240" cy="1896840"/>
          </a:xfrm>
          <a:prstGeom prst="rect">
            <a:avLst/>
          </a:prstGeom>
          <a:noFill/>
          <a:ln>
            <a:noFill/>
          </a:ln>
        </p:spPr>
        <p:txBody>
          <a:bodyPr anchorCtr="0" anchor="t" bIns="0" lIns="0" spcFirstLastPara="1" rIns="0" wrap="square" tIns="0"/>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1.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3.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 Type="http://schemas.openxmlformats.org/officeDocument/2006/relationships/image" Target="../media/image1.png"/><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0" Type="http://schemas.openxmlformats.org/officeDocument/2006/relationships/slideLayout" Target="../slideLayouts/slideLayout45.xml"/><Relationship Id="rId13" Type="http://schemas.openxmlformats.org/officeDocument/2006/relationships/slideLayout" Target="../slideLayouts/slideLayout48.xml"/><Relationship Id="rId12" Type="http://schemas.openxmlformats.org/officeDocument/2006/relationships/slideLayout" Target="../slideLayouts/slideLayout47.xml"/><Relationship Id="rId1" Type="http://schemas.openxmlformats.org/officeDocument/2006/relationships/image" Target="../media/image1.png"/><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3" name="Shape 13"/>
        <p:cNvGrpSpPr/>
        <p:nvPr/>
      </p:nvGrpSpPr>
      <p:grpSpPr>
        <a:xfrm>
          <a:off x="0" y="0"/>
          <a:ext cx="0" cy="0"/>
          <a:chOff x="0" y="0"/>
          <a:chExt cx="0" cy="0"/>
        </a:xfrm>
      </p:grpSpPr>
      <p:sp>
        <p:nvSpPr>
          <p:cNvPr id="14" name="Google Shape;14;p1"/>
          <p:cNvSpPr/>
          <p:nvPr/>
        </p:nvSpPr>
        <p:spPr>
          <a:xfrm>
            <a:off x="-2160" y="2160"/>
            <a:ext cx="9144000" cy="6858000"/>
          </a:xfrm>
          <a:custGeom>
            <a:rect b="b" l="l" r="r" t="t"/>
            <a:pathLst>
              <a:path extrusionOk="0" h="21600" w="28800">
                <a:moveTo>
                  <a:pt x="5" y="0"/>
                </a:moveTo>
                <a:lnTo>
                  <a:pt x="0" y="21595"/>
                </a:lnTo>
                <a:lnTo>
                  <a:pt x="28795" y="21600"/>
                </a:lnTo>
                <a:lnTo>
                  <a:pt x="28800" y="5"/>
                </a:lnTo>
                <a:close/>
              </a:path>
            </a:pathLst>
          </a:custGeom>
          <a:solidFill>
            <a:srgbClr val="CCCC99"/>
          </a:solidFill>
          <a:ln cap="flat" cmpd="sng" w="9525">
            <a:solidFill>
              <a:srgbClr val="808080"/>
            </a:solidFill>
            <a:prstDash val="solid"/>
            <a:round/>
            <a:headEnd len="sm" w="sm" type="none"/>
            <a:tailEnd len="sm" w="sm" type="none"/>
          </a:ln>
        </p:spPr>
      </p:sp>
      <p:pic>
        <p:nvPicPr>
          <p:cNvPr id="15" name="Google Shape;15;p1"/>
          <p:cNvPicPr preferRelativeResize="0"/>
          <p:nvPr/>
        </p:nvPicPr>
        <p:blipFill rotWithShape="1">
          <a:blip r:embed="rId1">
            <a:alphaModFix/>
          </a:blip>
          <a:srcRect b="0" l="0" r="0" t="0"/>
          <a:stretch/>
        </p:blipFill>
        <p:spPr>
          <a:xfrm>
            <a:off x="3345840" y="-3058560"/>
            <a:ext cx="7848720" cy="7397640"/>
          </a:xfrm>
          <a:prstGeom prst="rect">
            <a:avLst/>
          </a:prstGeom>
          <a:noFill/>
          <a:ln>
            <a:noFill/>
          </a:ln>
        </p:spPr>
      </p:pic>
      <p:sp>
        <p:nvSpPr>
          <p:cNvPr id="16" name="Google Shape;16;p1"/>
          <p:cNvSpPr/>
          <p:nvPr/>
        </p:nvSpPr>
        <p:spPr>
          <a:xfrm>
            <a:off x="3124080" y="6356520"/>
            <a:ext cx="2895840" cy="365040"/>
          </a:xfrm>
          <a:custGeom>
            <a:rect b="b" l="l" r="r" t="t"/>
            <a:pathLst>
              <a:path extrusionOk="0" h="21600" w="21600">
                <a:moveTo>
                  <a:pt x="0" y="0"/>
                </a:moveTo>
                <a:lnTo>
                  <a:pt x="21600" y="0"/>
                </a:lnTo>
                <a:lnTo>
                  <a:pt x="21600" y="21600"/>
                </a:lnTo>
                <a:lnTo>
                  <a:pt x="0" y="21600"/>
                </a:lnTo>
                <a:lnTo>
                  <a:pt x="0" y="0"/>
                </a:lnTo>
                <a:close/>
              </a:path>
            </a:pathLst>
          </a:custGeom>
          <a:noFill/>
          <a:ln>
            <a:noFill/>
          </a:ln>
        </p:spPr>
      </p:sp>
      <p:sp>
        <p:nvSpPr>
          <p:cNvPr id="17" name="Google Shape;17;p1"/>
          <p:cNvSpPr txBox="1"/>
          <p:nvPr>
            <p:ph idx="10" type="dt"/>
          </p:nvPr>
        </p:nvSpPr>
        <p:spPr>
          <a:xfrm>
            <a:off x="456840" y="6356520"/>
            <a:ext cx="2127240" cy="358560"/>
          </a:xfrm>
          <a:prstGeom prst="rect">
            <a:avLst/>
          </a:prstGeom>
          <a:noFill/>
          <a:ln>
            <a:noFill/>
          </a:ln>
        </p:spPr>
        <p:txBody>
          <a:bodyPr anchorCtr="0" anchor="t" bIns="45000" lIns="90000" spcFirstLastPara="1" rIns="90000" wrap="square" tIns="45000"/>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8" name="Google Shape;18;p1"/>
          <p:cNvSpPr txBox="1"/>
          <p:nvPr>
            <p:ph idx="12" type="sldNum"/>
          </p:nvPr>
        </p:nvSpPr>
        <p:spPr>
          <a:xfrm>
            <a:off x="6552720" y="6356520"/>
            <a:ext cx="2127240" cy="358560"/>
          </a:xfrm>
          <a:prstGeom prst="rect">
            <a:avLst/>
          </a:prstGeom>
          <a:noFill/>
          <a:ln>
            <a:noFill/>
          </a:ln>
        </p:spPr>
        <p:txBody>
          <a:bodyPr anchorCtr="0" anchor="t" bIns="45000" lIns="90000" spcFirstLastPara="1" rIns="90000" wrap="square" tIns="45000">
            <a:noAutofit/>
          </a:bodyPr>
          <a:lstStyle>
            <a:lvl1pPr indent="0" lvl="0"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l-GR"/>
              <a:t>‹#›</a:t>
            </a:fld>
            <a:endParaRPr>
              <a:latin typeface="Times New Roman"/>
              <a:ea typeface="Times New Roman"/>
              <a:cs typeface="Times New Roman"/>
              <a:sym typeface="Times New Roman"/>
            </a:endParaRPr>
          </a:p>
        </p:txBody>
      </p:sp>
      <p:sp>
        <p:nvSpPr>
          <p:cNvPr id="19" name="Google Shape;19;p1"/>
          <p:cNvSpPr txBox="1"/>
          <p:nvPr>
            <p:ph type="title"/>
          </p:nvPr>
        </p:nvSpPr>
        <p:spPr>
          <a:xfrm>
            <a:off x="457200" y="273600"/>
            <a:ext cx="8229240" cy="1144800"/>
          </a:xfrm>
          <a:prstGeom prst="rect">
            <a:avLst/>
          </a:prstGeom>
          <a:noFill/>
          <a:ln>
            <a:noFill/>
          </a:ln>
        </p:spPr>
        <p:txBody>
          <a:bodyPr anchorCtr="0" anchor="ctr" bIns="0" lIns="0" spcFirstLastPara="1" rIns="0" wrap="square" tIns="0"/>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20" name="Google Shape;20;p1"/>
          <p:cNvSpPr txBox="1"/>
          <p:nvPr>
            <p:ph idx="1" type="body"/>
          </p:nvPr>
        </p:nvSpPr>
        <p:spPr>
          <a:xfrm>
            <a:off x="457200" y="1604520"/>
            <a:ext cx="8229240" cy="3977280"/>
          </a:xfrm>
          <a:prstGeom prst="rect">
            <a:avLst/>
          </a:prstGeom>
          <a:noFill/>
          <a:ln>
            <a:noFill/>
          </a:ln>
        </p:spPr>
        <p:txBody>
          <a:bodyPr anchorCtr="0" anchor="t" bIns="0" lIns="0" spcFirstLastPara="1" rIns="0" wrap="square" tIns="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69" name="Shape 69"/>
        <p:cNvGrpSpPr/>
        <p:nvPr/>
      </p:nvGrpSpPr>
      <p:grpSpPr>
        <a:xfrm>
          <a:off x="0" y="0"/>
          <a:ext cx="0" cy="0"/>
          <a:chOff x="0" y="0"/>
          <a:chExt cx="0" cy="0"/>
        </a:xfrm>
      </p:grpSpPr>
      <p:sp>
        <p:nvSpPr>
          <p:cNvPr id="70" name="Google Shape;70;p14"/>
          <p:cNvSpPr/>
          <p:nvPr/>
        </p:nvSpPr>
        <p:spPr>
          <a:xfrm>
            <a:off x="-2160" y="2160"/>
            <a:ext cx="9144000" cy="6858000"/>
          </a:xfrm>
          <a:custGeom>
            <a:rect b="b" l="l" r="r" t="t"/>
            <a:pathLst>
              <a:path extrusionOk="0" h="21600" w="28800">
                <a:moveTo>
                  <a:pt x="5" y="0"/>
                </a:moveTo>
                <a:lnTo>
                  <a:pt x="0" y="21595"/>
                </a:lnTo>
                <a:lnTo>
                  <a:pt x="28795" y="21600"/>
                </a:lnTo>
                <a:lnTo>
                  <a:pt x="28800" y="5"/>
                </a:lnTo>
                <a:close/>
              </a:path>
            </a:pathLst>
          </a:custGeom>
          <a:solidFill>
            <a:srgbClr val="CCCC99"/>
          </a:solidFill>
          <a:ln cap="flat" cmpd="sng" w="9525">
            <a:solidFill>
              <a:srgbClr val="808080"/>
            </a:solidFill>
            <a:prstDash val="solid"/>
            <a:round/>
            <a:headEnd len="sm" w="sm" type="none"/>
            <a:tailEnd len="sm" w="sm" type="none"/>
          </a:ln>
        </p:spPr>
      </p:sp>
      <p:pic>
        <p:nvPicPr>
          <p:cNvPr id="71" name="Google Shape;71;p14"/>
          <p:cNvPicPr preferRelativeResize="0"/>
          <p:nvPr/>
        </p:nvPicPr>
        <p:blipFill rotWithShape="1">
          <a:blip r:embed="rId1">
            <a:alphaModFix/>
          </a:blip>
          <a:srcRect b="0" l="0" r="0" t="0"/>
          <a:stretch/>
        </p:blipFill>
        <p:spPr>
          <a:xfrm>
            <a:off x="3345840" y="-3058560"/>
            <a:ext cx="7848720" cy="7397640"/>
          </a:xfrm>
          <a:prstGeom prst="rect">
            <a:avLst/>
          </a:prstGeom>
          <a:noFill/>
          <a:ln>
            <a:noFill/>
          </a:ln>
        </p:spPr>
      </p:pic>
      <p:sp>
        <p:nvSpPr>
          <p:cNvPr id="72" name="Google Shape;72;p14"/>
          <p:cNvSpPr txBox="1"/>
          <p:nvPr>
            <p:ph type="title"/>
          </p:nvPr>
        </p:nvSpPr>
        <p:spPr>
          <a:xfrm>
            <a:off x="457200" y="274320"/>
            <a:ext cx="8223120" cy="1136520"/>
          </a:xfrm>
          <a:prstGeom prst="rect">
            <a:avLst/>
          </a:prstGeom>
          <a:noFill/>
          <a:ln>
            <a:noFill/>
          </a:ln>
        </p:spPr>
        <p:txBody>
          <a:bodyPr anchorCtr="0" anchor="t" bIns="45000" lIns="90000" spcFirstLastPara="1" rIns="90000" wrap="square" tIns="45000"/>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73" name="Google Shape;73;p14"/>
          <p:cNvSpPr txBox="1"/>
          <p:nvPr>
            <p:ph idx="1" type="body"/>
          </p:nvPr>
        </p:nvSpPr>
        <p:spPr>
          <a:xfrm>
            <a:off x="457200" y="1600200"/>
            <a:ext cx="8223120" cy="4519440"/>
          </a:xfrm>
          <a:prstGeom prst="rect">
            <a:avLst/>
          </a:prstGeom>
          <a:noFill/>
          <a:ln>
            <a:noFill/>
          </a:ln>
        </p:spPr>
        <p:txBody>
          <a:bodyPr anchorCtr="0" anchor="t" bIns="45000" lIns="90000" spcFirstLastPara="1" rIns="90000" wrap="square" tIns="45000"/>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4" name="Google Shape;74;p14"/>
          <p:cNvSpPr txBox="1"/>
          <p:nvPr>
            <p:ph idx="10" type="dt"/>
          </p:nvPr>
        </p:nvSpPr>
        <p:spPr>
          <a:xfrm>
            <a:off x="456840" y="6356520"/>
            <a:ext cx="2127240" cy="358560"/>
          </a:xfrm>
          <a:prstGeom prst="rect">
            <a:avLst/>
          </a:prstGeom>
          <a:noFill/>
          <a:ln>
            <a:noFill/>
          </a:ln>
        </p:spPr>
        <p:txBody>
          <a:bodyPr anchorCtr="0" anchor="t" bIns="45000" lIns="90000" spcFirstLastPara="1" rIns="90000" wrap="square" tIns="45000"/>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75" name="Google Shape;75;p14"/>
          <p:cNvSpPr/>
          <p:nvPr/>
        </p:nvSpPr>
        <p:spPr>
          <a:xfrm>
            <a:off x="3124080" y="6356520"/>
            <a:ext cx="2895840" cy="365040"/>
          </a:xfrm>
          <a:custGeom>
            <a:rect b="b" l="l" r="r" t="t"/>
            <a:pathLst>
              <a:path extrusionOk="0" h="21600" w="21600">
                <a:moveTo>
                  <a:pt x="0" y="0"/>
                </a:moveTo>
                <a:lnTo>
                  <a:pt x="21600" y="0"/>
                </a:lnTo>
                <a:lnTo>
                  <a:pt x="21600" y="21600"/>
                </a:lnTo>
                <a:lnTo>
                  <a:pt x="0" y="21600"/>
                </a:lnTo>
                <a:lnTo>
                  <a:pt x="0" y="0"/>
                </a:lnTo>
                <a:close/>
              </a:path>
            </a:pathLst>
          </a:custGeom>
          <a:noFill/>
          <a:ln>
            <a:noFill/>
          </a:ln>
        </p:spPr>
      </p:sp>
      <p:sp>
        <p:nvSpPr>
          <p:cNvPr id="76" name="Google Shape;76;p14"/>
          <p:cNvSpPr txBox="1"/>
          <p:nvPr>
            <p:ph idx="12" type="sldNum"/>
          </p:nvPr>
        </p:nvSpPr>
        <p:spPr>
          <a:xfrm>
            <a:off x="6552720" y="6356520"/>
            <a:ext cx="2127240" cy="358560"/>
          </a:xfrm>
          <a:prstGeom prst="rect">
            <a:avLst/>
          </a:prstGeom>
          <a:noFill/>
          <a:ln>
            <a:noFill/>
          </a:ln>
        </p:spPr>
        <p:txBody>
          <a:bodyPr anchorCtr="0" anchor="t" bIns="45000" lIns="90000" spcFirstLastPara="1" rIns="90000" wrap="square" tIns="45000">
            <a:noAutofit/>
          </a:bodyPr>
          <a:lstStyle>
            <a:lvl1pPr indent="0" lvl="0"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l-GR"/>
              <a:t>‹#›</a:t>
            </a:fld>
            <a:endParaRPr>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25" name="Shape 125"/>
        <p:cNvGrpSpPr/>
        <p:nvPr/>
      </p:nvGrpSpPr>
      <p:grpSpPr>
        <a:xfrm>
          <a:off x="0" y="0"/>
          <a:ext cx="0" cy="0"/>
          <a:chOff x="0" y="0"/>
          <a:chExt cx="0" cy="0"/>
        </a:xfrm>
      </p:grpSpPr>
      <p:sp>
        <p:nvSpPr>
          <p:cNvPr id="126" name="Google Shape;126;p27"/>
          <p:cNvSpPr/>
          <p:nvPr/>
        </p:nvSpPr>
        <p:spPr>
          <a:xfrm>
            <a:off x="-2160" y="2160"/>
            <a:ext cx="9144000" cy="6858000"/>
          </a:xfrm>
          <a:custGeom>
            <a:rect b="b" l="l" r="r" t="t"/>
            <a:pathLst>
              <a:path extrusionOk="0" h="21600" w="28800">
                <a:moveTo>
                  <a:pt x="5" y="0"/>
                </a:moveTo>
                <a:lnTo>
                  <a:pt x="0" y="21595"/>
                </a:lnTo>
                <a:lnTo>
                  <a:pt x="28795" y="21600"/>
                </a:lnTo>
                <a:lnTo>
                  <a:pt x="28800" y="5"/>
                </a:lnTo>
                <a:close/>
              </a:path>
            </a:pathLst>
          </a:custGeom>
          <a:solidFill>
            <a:srgbClr val="CCCC99"/>
          </a:solidFill>
          <a:ln cap="flat" cmpd="sng" w="9525">
            <a:solidFill>
              <a:srgbClr val="808080"/>
            </a:solidFill>
            <a:prstDash val="solid"/>
            <a:round/>
            <a:headEnd len="sm" w="sm" type="none"/>
            <a:tailEnd len="sm" w="sm" type="none"/>
          </a:ln>
        </p:spPr>
      </p:sp>
      <p:pic>
        <p:nvPicPr>
          <p:cNvPr id="127" name="Google Shape;127;p27"/>
          <p:cNvPicPr preferRelativeResize="0"/>
          <p:nvPr/>
        </p:nvPicPr>
        <p:blipFill rotWithShape="1">
          <a:blip r:embed="rId1">
            <a:alphaModFix/>
          </a:blip>
          <a:srcRect b="0" l="0" r="0" t="0"/>
          <a:stretch/>
        </p:blipFill>
        <p:spPr>
          <a:xfrm>
            <a:off x="3345840" y="-3058560"/>
            <a:ext cx="7848720" cy="7397640"/>
          </a:xfrm>
          <a:prstGeom prst="rect">
            <a:avLst/>
          </a:prstGeom>
          <a:noFill/>
          <a:ln>
            <a:noFill/>
          </a:ln>
        </p:spPr>
      </p:pic>
      <p:sp>
        <p:nvSpPr>
          <p:cNvPr id="128" name="Google Shape;128;p27"/>
          <p:cNvSpPr/>
          <p:nvPr/>
        </p:nvSpPr>
        <p:spPr>
          <a:xfrm>
            <a:off x="3124080" y="6356520"/>
            <a:ext cx="2895840" cy="365040"/>
          </a:xfrm>
          <a:custGeom>
            <a:rect b="b" l="l" r="r" t="t"/>
            <a:pathLst>
              <a:path extrusionOk="0" h="21600" w="21600">
                <a:moveTo>
                  <a:pt x="0" y="0"/>
                </a:moveTo>
                <a:lnTo>
                  <a:pt x="21600" y="0"/>
                </a:lnTo>
                <a:lnTo>
                  <a:pt x="21600" y="21600"/>
                </a:lnTo>
                <a:lnTo>
                  <a:pt x="0" y="21600"/>
                </a:lnTo>
                <a:lnTo>
                  <a:pt x="0" y="0"/>
                </a:lnTo>
                <a:close/>
              </a:path>
            </a:pathLst>
          </a:custGeom>
          <a:noFill/>
          <a:ln>
            <a:noFill/>
          </a:ln>
        </p:spPr>
      </p:sp>
      <p:sp>
        <p:nvSpPr>
          <p:cNvPr id="129" name="Google Shape;129;p27"/>
          <p:cNvSpPr txBox="1"/>
          <p:nvPr>
            <p:ph type="title"/>
          </p:nvPr>
        </p:nvSpPr>
        <p:spPr>
          <a:xfrm>
            <a:off x="1143000" y="1122480"/>
            <a:ext cx="6858000" cy="2387520"/>
          </a:xfrm>
          <a:prstGeom prst="rect">
            <a:avLst/>
          </a:prstGeom>
          <a:noFill/>
          <a:ln>
            <a:noFill/>
          </a:ln>
        </p:spPr>
        <p:txBody>
          <a:bodyPr anchorCtr="1" anchor="b" bIns="45000" lIns="90000" spcFirstLastPara="1" rIns="90000" wrap="square" tIns="45000"/>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30" name="Google Shape;130;p27"/>
          <p:cNvSpPr txBox="1"/>
          <p:nvPr>
            <p:ph idx="10" type="dt"/>
          </p:nvPr>
        </p:nvSpPr>
        <p:spPr>
          <a:xfrm>
            <a:off x="456840" y="6356520"/>
            <a:ext cx="2127240" cy="358560"/>
          </a:xfrm>
          <a:prstGeom prst="rect">
            <a:avLst/>
          </a:prstGeom>
          <a:noFill/>
          <a:ln>
            <a:noFill/>
          </a:ln>
        </p:spPr>
        <p:txBody>
          <a:bodyPr anchorCtr="0" anchor="t" bIns="45000" lIns="90000" spcFirstLastPara="1" rIns="90000" wrap="square" tIns="45000"/>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31" name="Google Shape;131;p27"/>
          <p:cNvSpPr txBox="1"/>
          <p:nvPr>
            <p:ph idx="12" type="sldNum"/>
          </p:nvPr>
        </p:nvSpPr>
        <p:spPr>
          <a:xfrm>
            <a:off x="6552720" y="6356520"/>
            <a:ext cx="2127240" cy="358560"/>
          </a:xfrm>
          <a:prstGeom prst="rect">
            <a:avLst/>
          </a:prstGeom>
          <a:noFill/>
          <a:ln>
            <a:noFill/>
          </a:ln>
        </p:spPr>
        <p:txBody>
          <a:bodyPr anchorCtr="0" anchor="t" bIns="45000" lIns="90000" spcFirstLastPara="1" rIns="90000" wrap="square" tIns="45000">
            <a:noAutofit/>
          </a:bodyPr>
          <a:lstStyle>
            <a:lvl1pPr indent="0" lvl="0"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l-GR"/>
              <a:t>‹#›</a:t>
            </a:fld>
            <a:endParaRPr>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80" name="Shape 180"/>
        <p:cNvGrpSpPr/>
        <p:nvPr/>
      </p:nvGrpSpPr>
      <p:grpSpPr>
        <a:xfrm>
          <a:off x="0" y="0"/>
          <a:ext cx="0" cy="0"/>
          <a:chOff x="0" y="0"/>
          <a:chExt cx="0" cy="0"/>
        </a:xfrm>
      </p:grpSpPr>
      <p:sp>
        <p:nvSpPr>
          <p:cNvPr id="181" name="Google Shape;181;p40"/>
          <p:cNvSpPr/>
          <p:nvPr/>
        </p:nvSpPr>
        <p:spPr>
          <a:xfrm>
            <a:off x="-2160" y="2160"/>
            <a:ext cx="9144000" cy="6858000"/>
          </a:xfrm>
          <a:custGeom>
            <a:rect b="b" l="l" r="r" t="t"/>
            <a:pathLst>
              <a:path extrusionOk="0" h="21600" w="28800">
                <a:moveTo>
                  <a:pt x="5" y="0"/>
                </a:moveTo>
                <a:lnTo>
                  <a:pt x="0" y="21595"/>
                </a:lnTo>
                <a:lnTo>
                  <a:pt x="28795" y="21600"/>
                </a:lnTo>
                <a:lnTo>
                  <a:pt x="28800" y="5"/>
                </a:lnTo>
                <a:close/>
              </a:path>
            </a:pathLst>
          </a:custGeom>
          <a:solidFill>
            <a:srgbClr val="CCCC99"/>
          </a:solidFill>
          <a:ln cap="flat" cmpd="sng" w="9525">
            <a:solidFill>
              <a:srgbClr val="808080"/>
            </a:solidFill>
            <a:prstDash val="solid"/>
            <a:round/>
            <a:headEnd len="sm" w="sm" type="none"/>
            <a:tailEnd len="sm" w="sm" type="none"/>
          </a:ln>
        </p:spPr>
      </p:sp>
      <p:pic>
        <p:nvPicPr>
          <p:cNvPr id="182" name="Google Shape;182;p40"/>
          <p:cNvPicPr preferRelativeResize="0"/>
          <p:nvPr/>
        </p:nvPicPr>
        <p:blipFill rotWithShape="1">
          <a:blip r:embed="rId1">
            <a:alphaModFix/>
          </a:blip>
          <a:srcRect b="0" l="0" r="0" t="0"/>
          <a:stretch/>
        </p:blipFill>
        <p:spPr>
          <a:xfrm>
            <a:off x="3345840" y="-3058560"/>
            <a:ext cx="7848720" cy="7397640"/>
          </a:xfrm>
          <a:prstGeom prst="rect">
            <a:avLst/>
          </a:prstGeom>
          <a:noFill/>
          <a:ln>
            <a:noFill/>
          </a:ln>
        </p:spPr>
      </p:pic>
      <p:sp>
        <p:nvSpPr>
          <p:cNvPr id="183" name="Google Shape;183;p40"/>
          <p:cNvSpPr/>
          <p:nvPr/>
        </p:nvSpPr>
        <p:spPr>
          <a:xfrm>
            <a:off x="3124080" y="6356520"/>
            <a:ext cx="2895840" cy="365040"/>
          </a:xfrm>
          <a:custGeom>
            <a:rect b="b" l="l" r="r" t="t"/>
            <a:pathLst>
              <a:path extrusionOk="0" h="21600" w="21600">
                <a:moveTo>
                  <a:pt x="0" y="0"/>
                </a:moveTo>
                <a:lnTo>
                  <a:pt x="21600" y="0"/>
                </a:lnTo>
                <a:lnTo>
                  <a:pt x="21600" y="21600"/>
                </a:lnTo>
                <a:lnTo>
                  <a:pt x="0" y="21600"/>
                </a:lnTo>
                <a:lnTo>
                  <a:pt x="0" y="0"/>
                </a:lnTo>
                <a:close/>
              </a:path>
            </a:pathLst>
          </a:custGeom>
          <a:noFill/>
          <a:ln>
            <a:noFill/>
          </a:ln>
        </p:spPr>
      </p:sp>
      <p:sp>
        <p:nvSpPr>
          <p:cNvPr id="184" name="Google Shape;184;p40"/>
          <p:cNvSpPr txBox="1"/>
          <p:nvPr>
            <p:ph type="title"/>
          </p:nvPr>
        </p:nvSpPr>
        <p:spPr>
          <a:xfrm>
            <a:off x="457200" y="274320"/>
            <a:ext cx="8223120" cy="1136520"/>
          </a:xfrm>
          <a:prstGeom prst="rect">
            <a:avLst/>
          </a:prstGeom>
          <a:noFill/>
          <a:ln>
            <a:noFill/>
          </a:ln>
        </p:spPr>
        <p:txBody>
          <a:bodyPr anchorCtr="0" anchor="t" bIns="45000" lIns="90000" spcFirstLastPara="1" rIns="90000" wrap="square" tIns="45000"/>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85" name="Google Shape;185;p40"/>
          <p:cNvSpPr txBox="1"/>
          <p:nvPr>
            <p:ph idx="2" type="title"/>
          </p:nvPr>
        </p:nvSpPr>
        <p:spPr>
          <a:xfrm>
            <a:off x="457200" y="1600200"/>
            <a:ext cx="8223120" cy="4519440"/>
          </a:xfrm>
          <a:prstGeom prst="rect">
            <a:avLst/>
          </a:prstGeom>
          <a:noFill/>
          <a:ln>
            <a:noFill/>
          </a:ln>
        </p:spPr>
        <p:txBody>
          <a:bodyPr anchorCtr="0" anchor="t" bIns="45000" lIns="90000" spcFirstLastPara="1" rIns="90000" wrap="square" tIns="45000"/>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86" name="Google Shape;186;p40"/>
          <p:cNvSpPr txBox="1"/>
          <p:nvPr>
            <p:ph idx="10" type="dt"/>
          </p:nvPr>
        </p:nvSpPr>
        <p:spPr>
          <a:xfrm>
            <a:off x="456840" y="6356520"/>
            <a:ext cx="2127240" cy="358560"/>
          </a:xfrm>
          <a:prstGeom prst="rect">
            <a:avLst/>
          </a:prstGeom>
          <a:noFill/>
          <a:ln>
            <a:noFill/>
          </a:ln>
        </p:spPr>
        <p:txBody>
          <a:bodyPr anchorCtr="0" anchor="t" bIns="45000" lIns="90000" spcFirstLastPara="1" rIns="90000" wrap="square" tIns="45000"/>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87" name="Google Shape;187;p40"/>
          <p:cNvSpPr txBox="1"/>
          <p:nvPr>
            <p:ph idx="12" type="sldNum"/>
          </p:nvPr>
        </p:nvSpPr>
        <p:spPr>
          <a:xfrm>
            <a:off x="6552720" y="6356520"/>
            <a:ext cx="2127240" cy="358560"/>
          </a:xfrm>
          <a:prstGeom prst="rect">
            <a:avLst/>
          </a:prstGeom>
          <a:noFill/>
          <a:ln>
            <a:noFill/>
          </a:ln>
        </p:spPr>
        <p:txBody>
          <a:bodyPr anchorCtr="0" anchor="t" bIns="45000" lIns="90000" spcFirstLastPara="1" rIns="90000" wrap="square" tIns="45000">
            <a:noAutofit/>
          </a:bodyPr>
          <a:lstStyle>
            <a:lvl1pPr indent="0" lvl="0"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l-GR"/>
              <a:t>‹#›</a:t>
            </a:fld>
            <a:endParaRPr>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image" Target="../media/image20.png"/><Relationship Id="rId5"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1.png"/><Relationship Id="rId4" Type="http://schemas.openxmlformats.org/officeDocument/2006/relationships/image" Target="../media/image15.png"/><Relationship Id="rId5" Type="http://schemas.openxmlformats.org/officeDocument/2006/relationships/image" Target="../media/image24.png"/><Relationship Id="rId6"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5.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2.png"/><Relationship Id="rId6"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3.png"/><Relationship Id="rId5"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40" name="Shape 240"/>
        <p:cNvGrpSpPr/>
        <p:nvPr/>
      </p:nvGrpSpPr>
      <p:grpSpPr>
        <a:xfrm>
          <a:off x="0" y="0"/>
          <a:ext cx="0" cy="0"/>
          <a:chOff x="0" y="0"/>
          <a:chExt cx="0" cy="0"/>
        </a:xfrm>
      </p:grpSpPr>
      <p:sp>
        <p:nvSpPr>
          <p:cNvPr id="241" name="Google Shape;241;p53"/>
          <p:cNvSpPr txBox="1"/>
          <p:nvPr/>
        </p:nvSpPr>
        <p:spPr>
          <a:xfrm>
            <a:off x="637200" y="443520"/>
            <a:ext cx="6678000" cy="679320"/>
          </a:xfrm>
          <a:prstGeom prst="rect">
            <a:avLst/>
          </a:prstGeom>
          <a:noFill/>
          <a:ln>
            <a:noFill/>
          </a:ln>
        </p:spPr>
        <p:txBody>
          <a:bodyPr anchorCtr="0" anchor="ctr" bIns="0" lIns="0" spcFirstLastPara="1" rIns="0" wrap="square" tIns="0">
            <a:noAutofit/>
          </a:bodyPr>
          <a:lstStyle/>
          <a:p>
            <a:pPr indent="0" lvl="0" marL="0" marR="0" rtl="0" algn="l">
              <a:lnSpc>
                <a:spcPct val="102000"/>
              </a:lnSpc>
              <a:spcBef>
                <a:spcPts val="0"/>
              </a:spcBef>
              <a:spcAft>
                <a:spcPts val="0"/>
              </a:spcAft>
              <a:buNone/>
            </a:pPr>
            <a:r>
              <a:rPr b="1" i="0" lang="el-GR" sz="3000" u="none" cap="none" strike="noStrike">
                <a:solidFill>
                  <a:srgbClr val="000000"/>
                </a:solidFill>
                <a:latin typeface="Calibri"/>
                <a:ea typeface="Calibri"/>
                <a:cs typeface="Calibri"/>
                <a:sym typeface="Calibri"/>
              </a:rPr>
              <a:t>IN QUEST OF THE ATOM</a:t>
            </a:r>
            <a:endParaRPr b="0" i="0" sz="3000" u="none" cap="none" strike="noStrike">
              <a:latin typeface="Arial"/>
              <a:ea typeface="Arial"/>
              <a:cs typeface="Arial"/>
              <a:sym typeface="Arial"/>
            </a:endParaRPr>
          </a:p>
        </p:txBody>
      </p:sp>
      <p:sp>
        <p:nvSpPr>
          <p:cNvPr id="242" name="Google Shape;242;p53"/>
          <p:cNvSpPr/>
          <p:nvPr/>
        </p:nvSpPr>
        <p:spPr>
          <a:xfrm>
            <a:off x="640080" y="1511280"/>
            <a:ext cx="6583680" cy="479808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0" lIns="0" spcFirstLastPara="1" rIns="0" wrap="square" tIns="0">
            <a:noAutofit/>
          </a:bodyPr>
          <a:lstStyle/>
          <a:p>
            <a:pPr indent="0" lvl="0" marL="0" marR="0" rtl="0" algn="l">
              <a:lnSpc>
                <a:spcPct val="102000"/>
              </a:lnSpc>
              <a:spcBef>
                <a:spcPts val="0"/>
              </a:spcBef>
              <a:spcAft>
                <a:spcPts val="0"/>
              </a:spcAft>
              <a:buNone/>
            </a:pPr>
            <a:r>
              <a:rPr b="0" i="0" lang="el-GR" sz="3000" u="none" cap="none" strike="noStrike">
                <a:solidFill>
                  <a:srgbClr val="000000"/>
                </a:solidFill>
                <a:latin typeface="Calibri"/>
                <a:ea typeface="Calibri"/>
                <a:cs typeface="Calibri"/>
                <a:sym typeface="Calibri"/>
              </a:rPr>
              <a:t>The question about the </a:t>
            </a:r>
            <a:r>
              <a:rPr b="1" i="0" lang="el-GR" sz="3000" u="none" cap="none" strike="noStrike">
                <a:solidFill>
                  <a:srgbClr val="000000"/>
                </a:solidFill>
                <a:latin typeface="Calibri"/>
                <a:ea typeface="Calibri"/>
                <a:cs typeface="Calibri"/>
                <a:sym typeface="Calibri"/>
              </a:rPr>
              <a:t>foudamental </a:t>
            </a:r>
            <a:br>
              <a:rPr b="0" i="0" lang="el-GR" sz="1800" u="none" cap="none" strike="noStrike">
                <a:latin typeface="Arial"/>
                <a:ea typeface="Arial"/>
                <a:cs typeface="Arial"/>
                <a:sym typeface="Arial"/>
              </a:rPr>
            </a:br>
            <a:r>
              <a:rPr b="1" i="0" lang="el-GR" sz="3000" u="none" cap="none" strike="noStrike">
                <a:solidFill>
                  <a:srgbClr val="000000"/>
                </a:solidFill>
                <a:latin typeface="Calibri"/>
                <a:ea typeface="Calibri"/>
                <a:cs typeface="Calibri"/>
                <a:sym typeface="Calibri"/>
              </a:rPr>
              <a:t>elements</a:t>
            </a:r>
            <a:r>
              <a:rPr b="0" i="0" lang="el-GR" sz="3000" u="none" cap="none" strike="noStrike">
                <a:solidFill>
                  <a:srgbClr val="000000"/>
                </a:solidFill>
                <a:latin typeface="Calibri"/>
                <a:ea typeface="Calibri"/>
                <a:cs typeface="Calibri"/>
                <a:sym typeface="Calibri"/>
              </a:rPr>
              <a:t> of matter is ancient. </a:t>
            </a:r>
            <a:br>
              <a:rPr b="0" i="0" lang="el-GR" sz="1800" u="none" cap="none" strike="noStrike">
                <a:latin typeface="Arial"/>
                <a:ea typeface="Arial"/>
                <a:cs typeface="Arial"/>
                <a:sym typeface="Arial"/>
              </a:rPr>
            </a:br>
            <a:r>
              <a:rPr b="0" i="0" lang="el-GR" sz="3000" u="none" cap="none" strike="noStrike">
                <a:solidFill>
                  <a:srgbClr val="000000"/>
                </a:solidFill>
                <a:latin typeface="Calibri"/>
                <a:ea typeface="Calibri"/>
                <a:cs typeface="Calibri"/>
                <a:sym typeface="Calibri"/>
              </a:rPr>
              <a:t>E.g. Presocratic philosophers have </a:t>
            </a:r>
            <a:br>
              <a:rPr b="0" i="0" lang="el-GR" sz="1800" u="none" cap="none" strike="noStrike">
                <a:latin typeface="Arial"/>
                <a:ea typeface="Arial"/>
                <a:cs typeface="Arial"/>
                <a:sym typeface="Arial"/>
              </a:rPr>
            </a:br>
            <a:r>
              <a:rPr b="0" i="0" lang="el-GR" sz="3000" u="none" cap="none" strike="noStrike">
                <a:solidFill>
                  <a:srgbClr val="000000"/>
                </a:solidFill>
                <a:latin typeface="Calibri"/>
                <a:ea typeface="Calibri"/>
                <a:cs typeface="Calibri"/>
                <a:sym typeface="Calibri"/>
              </a:rPr>
              <a:t>proposed several candidates: water </a:t>
            </a:r>
            <a:br>
              <a:rPr b="0" i="0" lang="el-GR" sz="1800" u="none" cap="none" strike="noStrike">
                <a:latin typeface="Arial"/>
                <a:ea typeface="Arial"/>
                <a:cs typeface="Arial"/>
                <a:sym typeface="Arial"/>
              </a:rPr>
            </a:br>
            <a:r>
              <a:rPr b="0" i="0" lang="el-GR" sz="3000" u="none" cap="none" strike="noStrike">
                <a:solidFill>
                  <a:srgbClr val="000000"/>
                </a:solidFill>
                <a:latin typeface="Calibri"/>
                <a:ea typeface="Calibri"/>
                <a:cs typeface="Calibri"/>
                <a:sym typeface="Calibri"/>
              </a:rPr>
              <a:t>(Thales), air (Anaximenes), fire (Heraclitus), all of the above plus earth (Empedocles), the infinite (Anaximander), or geometrical “atoms”, i.e. indivisibles (Leucippus &amp; Democritus).</a:t>
            </a:r>
            <a:endParaRPr b="0" i="0" sz="3000" u="none" cap="none" strike="noStrike">
              <a:latin typeface="Arial"/>
              <a:ea typeface="Arial"/>
              <a:cs typeface="Arial"/>
              <a:sym typeface="Arial"/>
            </a:endParaRPr>
          </a:p>
        </p:txBody>
      </p:sp>
      <p:pic>
        <p:nvPicPr>
          <p:cNvPr id="243" name="Google Shape;243;p53"/>
          <p:cNvPicPr preferRelativeResize="0"/>
          <p:nvPr/>
        </p:nvPicPr>
        <p:blipFill rotWithShape="1">
          <a:blip r:embed="rId3">
            <a:alphaModFix/>
          </a:blip>
          <a:srcRect b="0" l="0" r="0" t="0"/>
          <a:stretch/>
        </p:blipFill>
        <p:spPr>
          <a:xfrm>
            <a:off x="6880320" y="34920"/>
            <a:ext cx="2243160" cy="1495440"/>
          </a:xfrm>
          <a:prstGeom prst="rect">
            <a:avLst/>
          </a:prstGeom>
          <a:noFill/>
          <a:ln>
            <a:noFill/>
          </a:ln>
        </p:spPr>
      </p:pic>
      <p:pic>
        <p:nvPicPr>
          <p:cNvPr id="244" name="Google Shape;244;p53"/>
          <p:cNvPicPr preferRelativeResize="0"/>
          <p:nvPr/>
        </p:nvPicPr>
        <p:blipFill/>
        <p:spPr>
          <a:xfrm>
            <a:off x="7736400" y="2172240"/>
            <a:ext cx="503280" cy="335520"/>
          </a:xfrm>
          <a:prstGeom prst="rect">
            <a:avLst/>
          </a:prstGeom>
          <a:solidFill>
            <a:srgbClr val="FFFFFF"/>
          </a:solidFill>
          <a:ln>
            <a:noFill/>
          </a:ln>
        </p:spPr>
      </p:pic>
      <p:pic>
        <p:nvPicPr>
          <p:cNvPr id="245" name="Google Shape;245;p53"/>
          <p:cNvPicPr preferRelativeResize="0"/>
          <p:nvPr/>
        </p:nvPicPr>
        <p:blipFill rotWithShape="1">
          <a:blip r:embed="rId4">
            <a:alphaModFix/>
          </a:blip>
          <a:srcRect b="0" l="0" r="0" t="0"/>
          <a:stretch/>
        </p:blipFill>
        <p:spPr>
          <a:xfrm>
            <a:off x="7589520" y="3760200"/>
            <a:ext cx="844920" cy="717120"/>
          </a:xfrm>
          <a:prstGeom prst="rect">
            <a:avLst/>
          </a:prstGeom>
          <a:noFill/>
          <a:ln>
            <a:noFill/>
          </a:ln>
        </p:spPr>
      </p:pic>
      <p:pic>
        <p:nvPicPr>
          <p:cNvPr id="246" name="Google Shape;246;p53"/>
          <p:cNvPicPr preferRelativeResize="0"/>
          <p:nvPr/>
        </p:nvPicPr>
        <p:blipFill rotWithShape="1">
          <a:blip r:embed="rId5">
            <a:alphaModFix/>
          </a:blip>
          <a:srcRect b="0" l="0" r="0" t="0"/>
          <a:stretch/>
        </p:blipFill>
        <p:spPr>
          <a:xfrm>
            <a:off x="7460280" y="2856960"/>
            <a:ext cx="1079640" cy="969120"/>
          </a:xfrm>
          <a:prstGeom prst="rect">
            <a:avLst/>
          </a:prstGeom>
          <a:noFill/>
          <a:ln>
            <a:noFill/>
          </a:ln>
        </p:spPr>
      </p:pic>
      <p:pic>
        <p:nvPicPr>
          <p:cNvPr id="247" name="Google Shape;247;p53"/>
          <p:cNvPicPr preferRelativeResize="0"/>
          <p:nvPr/>
        </p:nvPicPr>
        <p:blipFill rotWithShape="1">
          <a:blip r:embed="rId6">
            <a:alphaModFix/>
          </a:blip>
          <a:srcRect b="0" l="0" r="0" t="0"/>
          <a:stretch/>
        </p:blipFill>
        <p:spPr>
          <a:xfrm>
            <a:off x="7406640" y="5335560"/>
            <a:ext cx="1111320" cy="555480"/>
          </a:xfrm>
          <a:prstGeom prst="rect">
            <a:avLst/>
          </a:prstGeom>
          <a:noFill/>
          <a:ln>
            <a:noFill/>
          </a:ln>
        </p:spPr>
      </p:pic>
      <p:pic>
        <p:nvPicPr>
          <p:cNvPr id="248" name="Google Shape;248;p53"/>
          <p:cNvPicPr preferRelativeResize="0"/>
          <p:nvPr/>
        </p:nvPicPr>
        <p:blipFill rotWithShape="1">
          <a:blip r:embed="rId7">
            <a:alphaModFix/>
          </a:blip>
          <a:srcRect b="0" l="0" r="0" t="0"/>
          <a:stretch/>
        </p:blipFill>
        <p:spPr>
          <a:xfrm>
            <a:off x="7589520" y="4428000"/>
            <a:ext cx="790560" cy="7905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88" name="Shape 488"/>
        <p:cNvGrpSpPr/>
        <p:nvPr/>
      </p:nvGrpSpPr>
      <p:grpSpPr>
        <a:xfrm>
          <a:off x="0" y="0"/>
          <a:ext cx="0" cy="0"/>
          <a:chOff x="0" y="0"/>
          <a:chExt cx="0" cy="0"/>
        </a:xfrm>
      </p:grpSpPr>
      <p:sp>
        <p:nvSpPr>
          <p:cNvPr id="489" name="Google Shape;489;p62"/>
          <p:cNvSpPr/>
          <p:nvPr/>
        </p:nvSpPr>
        <p:spPr>
          <a:xfrm>
            <a:off x="640080" y="933840"/>
            <a:ext cx="4663440" cy="521208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0" lIns="0" spcFirstLastPara="1" rIns="0" wrap="square" tIns="0">
            <a:noAutofit/>
          </a:bodyPr>
          <a:lstStyle/>
          <a:p>
            <a:pPr indent="0" lvl="0" marL="0" marR="0" rtl="0" algn="l">
              <a:lnSpc>
                <a:spcPct val="102000"/>
              </a:lnSpc>
              <a:spcBef>
                <a:spcPts val="0"/>
              </a:spcBef>
              <a:spcAft>
                <a:spcPts val="0"/>
              </a:spcAft>
              <a:buNone/>
            </a:pPr>
            <a:r>
              <a:rPr b="0" i="0" lang="el-GR" sz="3000" u="none" cap="none" strike="noStrike">
                <a:solidFill>
                  <a:srgbClr val="000000"/>
                </a:solidFill>
                <a:latin typeface="Calibri"/>
                <a:ea typeface="Calibri"/>
                <a:cs typeface="Calibri"/>
                <a:sym typeface="Calibri"/>
              </a:rPr>
              <a:t>More constituents of the atom were discovered, in 1909, by </a:t>
            </a:r>
            <a:r>
              <a:rPr b="1" i="0" lang="el-GR" sz="3000" u="none" cap="none" strike="noStrike">
                <a:solidFill>
                  <a:srgbClr val="000000"/>
                </a:solidFill>
                <a:latin typeface="Calibri"/>
                <a:ea typeface="Calibri"/>
                <a:cs typeface="Calibri"/>
                <a:sym typeface="Calibri"/>
              </a:rPr>
              <a:t>E. Rutherford</a:t>
            </a:r>
            <a:r>
              <a:rPr b="0" i="0" lang="el-GR" sz="3000" u="none" cap="none" strike="noStrike">
                <a:solidFill>
                  <a:srgbClr val="000000"/>
                </a:solidFill>
                <a:latin typeface="Calibri"/>
                <a:ea typeface="Calibri"/>
                <a:cs typeface="Calibri"/>
                <a:sym typeface="Calibri"/>
              </a:rPr>
              <a:t>. </a:t>
            </a:r>
            <a:br>
              <a:rPr b="0" i="0" lang="el-GR" sz="1800" u="none" cap="none" strike="noStrike">
                <a:latin typeface="Arial"/>
                <a:ea typeface="Arial"/>
                <a:cs typeface="Arial"/>
                <a:sym typeface="Arial"/>
              </a:rPr>
            </a:br>
            <a:r>
              <a:rPr b="0" i="0" lang="el-GR" sz="3000" u="none" cap="none" strike="noStrike">
                <a:solidFill>
                  <a:srgbClr val="000000"/>
                </a:solidFill>
                <a:latin typeface="Calibri"/>
                <a:ea typeface="Calibri"/>
                <a:cs typeface="Calibri"/>
                <a:sym typeface="Calibri"/>
              </a:rPr>
              <a:t>A-rays were shot at a thin gold foil and presented heavy deflection. </a:t>
            </a:r>
            <a:br>
              <a:rPr b="0" i="0" lang="el-GR" sz="1800" u="none" cap="none" strike="noStrike">
                <a:latin typeface="Arial"/>
                <a:ea typeface="Arial"/>
                <a:cs typeface="Arial"/>
                <a:sym typeface="Arial"/>
              </a:rPr>
            </a:br>
            <a:r>
              <a:rPr b="0" i="0" lang="el-GR" sz="3000" u="none" cap="none" strike="noStrike">
                <a:solidFill>
                  <a:srgbClr val="000000"/>
                </a:solidFill>
                <a:latin typeface="Calibri"/>
                <a:ea typeface="Calibri"/>
                <a:cs typeface="Calibri"/>
                <a:sym typeface="Calibri"/>
              </a:rPr>
              <a:t>This signified that the atom included, except from the electrons, a massive </a:t>
            </a:r>
            <a:r>
              <a:rPr b="1" i="0" lang="el-GR" sz="3000" u="none" cap="none" strike="noStrike">
                <a:solidFill>
                  <a:srgbClr val="000000"/>
                </a:solidFill>
                <a:latin typeface="Calibri"/>
                <a:ea typeface="Calibri"/>
                <a:cs typeface="Calibri"/>
                <a:sym typeface="Calibri"/>
              </a:rPr>
              <a:t>nucleus</a:t>
            </a:r>
            <a:r>
              <a:rPr b="0" i="0" lang="el-GR" sz="3000" u="none" cap="none" strike="noStrike">
                <a:solidFill>
                  <a:srgbClr val="000000"/>
                </a:solidFill>
                <a:latin typeface="Calibri"/>
                <a:ea typeface="Calibri"/>
                <a:cs typeface="Calibri"/>
                <a:sym typeface="Calibri"/>
              </a:rPr>
              <a:t>.</a:t>
            </a:r>
            <a:endParaRPr b="0" i="0" sz="3000" u="none" cap="none" strike="noStrike">
              <a:latin typeface="Arial"/>
              <a:ea typeface="Arial"/>
              <a:cs typeface="Arial"/>
              <a:sym typeface="Arial"/>
            </a:endParaRPr>
          </a:p>
          <a:p>
            <a:pPr indent="0" lvl="0" marL="0" marR="0" rtl="0" algn="l">
              <a:lnSpc>
                <a:spcPct val="102000"/>
              </a:lnSpc>
              <a:spcBef>
                <a:spcPts val="720"/>
              </a:spcBef>
              <a:spcAft>
                <a:spcPts val="0"/>
              </a:spcAft>
              <a:buNone/>
            </a:pPr>
            <a:r>
              <a:t/>
            </a:r>
            <a:endParaRPr b="0" i="0" sz="3000" u="none" cap="none" strike="noStrike">
              <a:latin typeface="Arial"/>
              <a:ea typeface="Arial"/>
              <a:cs typeface="Arial"/>
              <a:sym typeface="Arial"/>
            </a:endParaRPr>
          </a:p>
          <a:p>
            <a:pPr indent="0" lvl="0" marL="0" marR="0" rtl="0" algn="l">
              <a:lnSpc>
                <a:spcPct val="102000"/>
              </a:lnSpc>
              <a:spcBef>
                <a:spcPts val="720"/>
              </a:spcBef>
              <a:spcAft>
                <a:spcPts val="0"/>
              </a:spcAft>
              <a:buNone/>
            </a:pPr>
            <a:r>
              <a:rPr b="0" i="0" lang="el-GR" sz="2400" u="none" cap="none" strike="noStrike">
                <a:solidFill>
                  <a:srgbClr val="000000"/>
                </a:solidFill>
                <a:latin typeface="Calibri"/>
                <a:ea typeface="Calibri"/>
                <a:cs typeface="Calibri"/>
                <a:sym typeface="Calibri"/>
              </a:rPr>
              <a:t>See on the right a representation of the experiment.</a:t>
            </a:r>
            <a:endParaRPr b="0" i="0" sz="2400" u="none" cap="none" strike="noStrike">
              <a:latin typeface="Arial"/>
              <a:ea typeface="Arial"/>
              <a:cs typeface="Arial"/>
              <a:sym typeface="Arial"/>
            </a:endParaRPr>
          </a:p>
        </p:txBody>
      </p:sp>
      <p:pic>
        <p:nvPicPr>
          <p:cNvPr id="490" name="Google Shape;490;p62"/>
          <p:cNvPicPr preferRelativeResize="0"/>
          <p:nvPr/>
        </p:nvPicPr>
        <p:blipFill rotWithShape="1">
          <a:blip r:embed="rId3">
            <a:alphaModFix/>
          </a:blip>
          <a:srcRect b="0" l="0" r="0" t="0"/>
          <a:stretch/>
        </p:blipFill>
        <p:spPr>
          <a:xfrm>
            <a:off x="5148360" y="825840"/>
            <a:ext cx="3312000" cy="2854080"/>
          </a:xfrm>
          <a:prstGeom prst="rect">
            <a:avLst/>
          </a:prstGeom>
          <a:noFill/>
          <a:ln>
            <a:noFill/>
          </a:ln>
        </p:spPr>
      </p:pic>
      <p:grpSp>
        <p:nvGrpSpPr>
          <p:cNvPr id="491" name="Google Shape;491;p62"/>
          <p:cNvGrpSpPr/>
          <p:nvPr/>
        </p:nvGrpSpPr>
        <p:grpSpPr>
          <a:xfrm>
            <a:off x="5682960" y="4114800"/>
            <a:ext cx="2651760" cy="2142000"/>
            <a:chOff x="5682960" y="4114800"/>
            <a:chExt cx="2651760" cy="2142000"/>
          </a:xfrm>
        </p:grpSpPr>
        <p:sp>
          <p:nvSpPr>
            <p:cNvPr id="492" name="Google Shape;492;p62"/>
            <p:cNvSpPr/>
            <p:nvPr/>
          </p:nvSpPr>
          <p:spPr>
            <a:xfrm>
              <a:off x="6572160" y="4572000"/>
              <a:ext cx="96480" cy="96480"/>
            </a:xfrm>
            <a:custGeom>
              <a:rect b="b" l="l" r="r" t="t"/>
              <a:pathLst>
                <a:path extrusionOk="0" h="21600" w="21600">
                  <a:moveTo>
                    <a:pt x="0" y="10800"/>
                  </a:moveTo>
                  <a:close/>
                </a:path>
              </a:pathLst>
            </a:custGeom>
            <a:solidFill>
              <a:srgbClr val="FF3300"/>
            </a:solidFill>
            <a:ln cap="flat" cmpd="sng" w="9525">
              <a:solidFill>
                <a:srgbClr val="808080"/>
              </a:solidFill>
              <a:prstDash val="solid"/>
              <a:round/>
              <a:headEnd len="sm" w="sm" type="none"/>
              <a:tailEnd len="sm" w="sm" type="none"/>
            </a:ln>
          </p:spPr>
        </p:sp>
        <p:sp>
          <p:nvSpPr>
            <p:cNvPr id="493" name="Google Shape;493;p62"/>
            <p:cNvSpPr/>
            <p:nvPr/>
          </p:nvSpPr>
          <p:spPr>
            <a:xfrm>
              <a:off x="6835680" y="4937760"/>
              <a:ext cx="457200" cy="457200"/>
            </a:xfrm>
            <a:custGeom>
              <a:rect b="b" l="l" r="r" t="t"/>
              <a:pathLst>
                <a:path extrusionOk="0" h="21600" w="21600">
                  <a:moveTo>
                    <a:pt x="0" y="10800"/>
                  </a:moveTo>
                  <a:close/>
                </a:path>
              </a:pathLst>
            </a:custGeom>
            <a:solidFill>
              <a:srgbClr val="330099"/>
            </a:solidFill>
            <a:ln cap="flat" cmpd="sng" w="9525">
              <a:solidFill>
                <a:srgbClr val="808080"/>
              </a:solidFill>
              <a:prstDash val="solid"/>
              <a:round/>
              <a:headEnd len="sm" w="sm" type="none"/>
              <a:tailEnd len="sm" w="sm" type="none"/>
            </a:ln>
          </p:spPr>
        </p:sp>
        <p:sp>
          <p:nvSpPr>
            <p:cNvPr id="494" name="Google Shape;494;p62"/>
            <p:cNvSpPr/>
            <p:nvPr/>
          </p:nvSpPr>
          <p:spPr>
            <a:xfrm>
              <a:off x="5682960" y="4408560"/>
              <a:ext cx="2651760" cy="360"/>
            </a:xfrm>
            <a:custGeom>
              <a:rect b="b" l="l" r="r" t="t"/>
              <a:pathLst>
                <a:path extrusionOk="0" h="21600" w="79563600">
                  <a:moveTo>
                    <a:pt x="0" y="0"/>
                  </a:moveTo>
                  <a:lnTo>
                    <a:pt x="79563600" y="21600"/>
                  </a:lnTo>
                </a:path>
              </a:pathLst>
            </a:custGeom>
            <a:noFill/>
            <a:ln cap="flat" cmpd="sng" w="18350">
              <a:solidFill>
                <a:srgbClr val="CC0000"/>
              </a:solidFill>
              <a:prstDash val="solid"/>
              <a:miter lim="8000"/>
              <a:headEnd len="sm" w="sm" type="none"/>
              <a:tailEnd len="med" w="med" type="triangle"/>
            </a:ln>
          </p:spPr>
        </p:sp>
        <p:sp>
          <p:nvSpPr>
            <p:cNvPr id="495" name="Google Shape;495;p62"/>
            <p:cNvSpPr/>
            <p:nvPr/>
          </p:nvSpPr>
          <p:spPr>
            <a:xfrm>
              <a:off x="5682960" y="6073920"/>
              <a:ext cx="2651760" cy="360"/>
            </a:xfrm>
            <a:custGeom>
              <a:rect b="b" l="l" r="r" t="t"/>
              <a:pathLst>
                <a:path extrusionOk="0" h="21600" w="79563600">
                  <a:moveTo>
                    <a:pt x="0" y="0"/>
                  </a:moveTo>
                  <a:lnTo>
                    <a:pt x="79563600" y="21600"/>
                  </a:lnTo>
                </a:path>
              </a:pathLst>
            </a:custGeom>
            <a:noFill/>
            <a:ln cap="flat" cmpd="sng" w="18350">
              <a:solidFill>
                <a:srgbClr val="CC0000"/>
              </a:solidFill>
              <a:prstDash val="solid"/>
              <a:miter lim="8000"/>
              <a:headEnd len="sm" w="sm" type="none"/>
              <a:tailEnd len="med" w="med" type="triangle"/>
            </a:ln>
          </p:spPr>
        </p:sp>
        <p:sp>
          <p:nvSpPr>
            <p:cNvPr id="496" name="Google Shape;496;p62"/>
            <p:cNvSpPr/>
            <p:nvPr/>
          </p:nvSpPr>
          <p:spPr>
            <a:xfrm>
              <a:off x="5682960" y="5744160"/>
              <a:ext cx="2651760" cy="360"/>
            </a:xfrm>
            <a:custGeom>
              <a:rect b="b" l="l" r="r" t="t"/>
              <a:pathLst>
                <a:path extrusionOk="0" h="21600" w="79563600">
                  <a:moveTo>
                    <a:pt x="0" y="0"/>
                  </a:moveTo>
                  <a:lnTo>
                    <a:pt x="79563600" y="21600"/>
                  </a:lnTo>
                </a:path>
              </a:pathLst>
            </a:custGeom>
            <a:noFill/>
            <a:ln cap="flat" cmpd="sng" w="18350">
              <a:solidFill>
                <a:srgbClr val="CC0000"/>
              </a:solidFill>
              <a:prstDash val="solid"/>
              <a:miter lim="8000"/>
              <a:headEnd len="sm" w="sm" type="none"/>
              <a:tailEnd len="med" w="med" type="triangle"/>
            </a:ln>
          </p:spPr>
        </p:sp>
        <p:sp>
          <p:nvSpPr>
            <p:cNvPr id="497" name="Google Shape;497;p62"/>
            <p:cNvSpPr/>
            <p:nvPr/>
          </p:nvSpPr>
          <p:spPr>
            <a:xfrm>
              <a:off x="5682960" y="4743000"/>
              <a:ext cx="2651760" cy="360"/>
            </a:xfrm>
            <a:custGeom>
              <a:rect b="b" l="l" r="r" t="t"/>
              <a:pathLst>
                <a:path extrusionOk="0" h="21600" w="79563600">
                  <a:moveTo>
                    <a:pt x="0" y="0"/>
                  </a:moveTo>
                  <a:lnTo>
                    <a:pt x="79563600" y="21600"/>
                  </a:lnTo>
                </a:path>
              </a:pathLst>
            </a:custGeom>
            <a:noFill/>
            <a:ln cap="flat" cmpd="sng" w="18350">
              <a:solidFill>
                <a:srgbClr val="CC0000"/>
              </a:solidFill>
              <a:prstDash val="solid"/>
              <a:miter lim="8000"/>
              <a:headEnd len="sm" w="sm" type="none"/>
              <a:tailEnd len="med" w="med" type="triangle"/>
            </a:ln>
          </p:spPr>
        </p:sp>
        <p:sp>
          <p:nvSpPr>
            <p:cNvPr id="498" name="Google Shape;498;p62"/>
            <p:cNvSpPr/>
            <p:nvPr/>
          </p:nvSpPr>
          <p:spPr>
            <a:xfrm>
              <a:off x="6963120" y="5414400"/>
              <a:ext cx="1371600" cy="182880"/>
            </a:xfrm>
            <a:custGeom>
              <a:rect b="b" l="l" r="r" t="t"/>
              <a:pathLst>
                <a:path extrusionOk="0" h="21600" w="161724">
                  <a:moveTo>
                    <a:pt x="0" y="0"/>
                  </a:moveTo>
                  <a:lnTo>
                    <a:pt x="161724" y="21600"/>
                  </a:lnTo>
                </a:path>
              </a:pathLst>
            </a:custGeom>
            <a:noFill/>
            <a:ln cap="flat" cmpd="sng" w="18350">
              <a:solidFill>
                <a:srgbClr val="CC0000"/>
              </a:solidFill>
              <a:prstDash val="solid"/>
              <a:miter lim="8000"/>
              <a:headEnd len="sm" w="sm" type="none"/>
              <a:tailEnd len="med" w="med" type="triangle"/>
            </a:ln>
          </p:spPr>
        </p:sp>
        <p:sp>
          <p:nvSpPr>
            <p:cNvPr id="499" name="Google Shape;499;p62"/>
            <p:cNvSpPr/>
            <p:nvPr/>
          </p:nvSpPr>
          <p:spPr>
            <a:xfrm>
              <a:off x="5993280" y="4114800"/>
              <a:ext cx="2142000" cy="2142000"/>
            </a:xfrm>
            <a:custGeom>
              <a:rect b="b" l="l" r="r" t="t"/>
              <a:pathLst>
                <a:path extrusionOk="0" h="21600" w="21600">
                  <a:moveTo>
                    <a:pt x="0" y="10800"/>
                  </a:moveTo>
                  <a:close/>
                </a:path>
              </a:pathLst>
            </a:custGeom>
            <a:noFill/>
            <a:ln cap="flat" cmpd="sng" w="18350">
              <a:solidFill>
                <a:srgbClr val="000000"/>
              </a:solidFill>
              <a:prstDash val="dashDot"/>
              <a:miter lim="8000"/>
              <a:headEnd len="sm" w="sm" type="none"/>
              <a:tailEnd len="sm" w="sm" type="none"/>
            </a:ln>
          </p:spPr>
        </p:sp>
        <p:sp>
          <p:nvSpPr>
            <p:cNvPr id="500" name="Google Shape;500;p62"/>
            <p:cNvSpPr/>
            <p:nvPr/>
          </p:nvSpPr>
          <p:spPr>
            <a:xfrm>
              <a:off x="5682960" y="5414400"/>
              <a:ext cx="1280160" cy="360"/>
            </a:xfrm>
            <a:custGeom>
              <a:rect b="b" l="l" r="r" t="t"/>
              <a:pathLst>
                <a:path extrusionOk="0" h="21600" w="38415600">
                  <a:moveTo>
                    <a:pt x="0" y="0"/>
                  </a:moveTo>
                  <a:lnTo>
                    <a:pt x="38415600" y="21600"/>
                  </a:lnTo>
                </a:path>
              </a:pathLst>
            </a:custGeom>
            <a:noFill/>
            <a:ln cap="flat" cmpd="sng" w="18350">
              <a:solidFill>
                <a:srgbClr val="CC0000"/>
              </a:solidFill>
              <a:prstDash val="solid"/>
              <a:miter lim="8000"/>
              <a:headEnd len="sm" w="sm" type="none"/>
              <a:tailEnd len="sm" w="sm" type="none"/>
            </a:ln>
          </p:spPr>
        </p:sp>
        <p:sp>
          <p:nvSpPr>
            <p:cNvPr id="501" name="Google Shape;501;p62"/>
            <p:cNvSpPr/>
            <p:nvPr/>
          </p:nvSpPr>
          <p:spPr>
            <a:xfrm>
              <a:off x="5682960" y="5068080"/>
              <a:ext cx="1130040" cy="4680"/>
            </a:xfrm>
            <a:custGeom>
              <a:rect b="b" l="l" r="r" t="t"/>
              <a:pathLst>
                <a:path extrusionOk="0" h="21600" w="4844571">
                  <a:moveTo>
                    <a:pt x="0" y="0"/>
                  </a:moveTo>
                  <a:lnTo>
                    <a:pt x="4844571" y="21600"/>
                  </a:lnTo>
                </a:path>
              </a:pathLst>
            </a:custGeom>
            <a:noFill/>
            <a:ln cap="flat" cmpd="sng" w="18350">
              <a:solidFill>
                <a:srgbClr val="CC0000"/>
              </a:solidFill>
              <a:prstDash val="solid"/>
              <a:miter lim="8000"/>
              <a:headEnd len="sm" w="sm" type="none"/>
              <a:tailEnd len="sm" w="sm" type="none"/>
            </a:ln>
          </p:spPr>
        </p:sp>
        <p:sp>
          <p:nvSpPr>
            <p:cNvPr id="502" name="Google Shape;502;p62"/>
            <p:cNvSpPr/>
            <p:nvPr/>
          </p:nvSpPr>
          <p:spPr>
            <a:xfrm rot="10800000">
              <a:off x="6084720" y="4133520"/>
              <a:ext cx="731520" cy="938520"/>
            </a:xfrm>
            <a:custGeom>
              <a:rect b="b" l="l" r="r" t="t"/>
              <a:pathLst>
                <a:path extrusionOk="0" h="27709" w="21600">
                  <a:moveTo>
                    <a:pt x="0" y="0"/>
                  </a:moveTo>
                  <a:lnTo>
                    <a:pt x="21600" y="27709"/>
                  </a:lnTo>
                </a:path>
              </a:pathLst>
            </a:custGeom>
            <a:noFill/>
            <a:ln cap="flat" cmpd="sng" w="18350">
              <a:solidFill>
                <a:srgbClr val="CC0000"/>
              </a:solidFill>
              <a:prstDash val="solid"/>
              <a:miter lim="8000"/>
              <a:headEnd len="sm" w="sm" type="none"/>
              <a:tailEnd len="med" w="med" type="triangle"/>
            </a:ln>
          </p:spPr>
        </p:sp>
        <p:sp>
          <p:nvSpPr>
            <p:cNvPr id="503" name="Google Shape;503;p62"/>
            <p:cNvSpPr/>
            <p:nvPr/>
          </p:nvSpPr>
          <p:spPr>
            <a:xfrm>
              <a:off x="7273440" y="4475520"/>
              <a:ext cx="96480" cy="96480"/>
            </a:xfrm>
            <a:custGeom>
              <a:rect b="b" l="l" r="r" t="t"/>
              <a:pathLst>
                <a:path extrusionOk="0" h="21600" w="21600">
                  <a:moveTo>
                    <a:pt x="0" y="10800"/>
                  </a:moveTo>
                  <a:close/>
                </a:path>
              </a:pathLst>
            </a:custGeom>
            <a:solidFill>
              <a:srgbClr val="FF3300"/>
            </a:solidFill>
            <a:ln cap="flat" cmpd="sng" w="9525">
              <a:solidFill>
                <a:srgbClr val="808080"/>
              </a:solidFill>
              <a:prstDash val="solid"/>
              <a:round/>
              <a:headEnd len="sm" w="sm" type="none"/>
              <a:tailEnd len="sm" w="sm" type="none"/>
            </a:ln>
          </p:spPr>
        </p:sp>
        <p:sp>
          <p:nvSpPr>
            <p:cNvPr id="504" name="Google Shape;504;p62"/>
            <p:cNvSpPr/>
            <p:nvPr/>
          </p:nvSpPr>
          <p:spPr>
            <a:xfrm>
              <a:off x="7817040" y="4841280"/>
              <a:ext cx="96480" cy="96480"/>
            </a:xfrm>
            <a:custGeom>
              <a:rect b="b" l="l" r="r" t="t"/>
              <a:pathLst>
                <a:path extrusionOk="0" h="21600" w="21600">
                  <a:moveTo>
                    <a:pt x="0" y="10800"/>
                  </a:moveTo>
                  <a:close/>
                </a:path>
              </a:pathLst>
            </a:custGeom>
            <a:solidFill>
              <a:srgbClr val="FF3300"/>
            </a:solidFill>
            <a:ln cap="flat" cmpd="sng" w="9525">
              <a:solidFill>
                <a:srgbClr val="808080"/>
              </a:solidFill>
              <a:prstDash val="solid"/>
              <a:round/>
              <a:headEnd len="sm" w="sm" type="none"/>
              <a:tailEnd len="sm" w="sm" type="none"/>
            </a:ln>
          </p:spPr>
        </p:sp>
        <p:sp>
          <p:nvSpPr>
            <p:cNvPr id="505" name="Google Shape;505;p62"/>
            <p:cNvSpPr/>
            <p:nvPr/>
          </p:nvSpPr>
          <p:spPr>
            <a:xfrm>
              <a:off x="6171120" y="5115600"/>
              <a:ext cx="96480" cy="96480"/>
            </a:xfrm>
            <a:custGeom>
              <a:rect b="b" l="l" r="r" t="t"/>
              <a:pathLst>
                <a:path extrusionOk="0" h="21600" w="21600">
                  <a:moveTo>
                    <a:pt x="0" y="10800"/>
                  </a:moveTo>
                  <a:close/>
                </a:path>
              </a:pathLst>
            </a:custGeom>
            <a:solidFill>
              <a:srgbClr val="FF3300"/>
            </a:solidFill>
            <a:ln cap="flat" cmpd="sng" w="9525">
              <a:solidFill>
                <a:srgbClr val="808080"/>
              </a:solidFill>
              <a:prstDash val="solid"/>
              <a:round/>
              <a:headEnd len="sm" w="sm" type="none"/>
              <a:tailEnd len="sm" w="sm" type="none"/>
            </a:ln>
          </p:spPr>
        </p:sp>
        <p:sp>
          <p:nvSpPr>
            <p:cNvPr id="506" name="Google Shape;506;p62"/>
            <p:cNvSpPr/>
            <p:nvPr/>
          </p:nvSpPr>
          <p:spPr>
            <a:xfrm>
              <a:off x="7639200" y="5389920"/>
              <a:ext cx="96480" cy="96480"/>
            </a:xfrm>
            <a:custGeom>
              <a:rect b="b" l="l" r="r" t="t"/>
              <a:pathLst>
                <a:path extrusionOk="0" h="21600" w="21600">
                  <a:moveTo>
                    <a:pt x="0" y="10800"/>
                  </a:moveTo>
                  <a:close/>
                </a:path>
              </a:pathLst>
            </a:custGeom>
            <a:solidFill>
              <a:srgbClr val="FF3300"/>
            </a:solidFill>
            <a:ln cap="flat" cmpd="sng" w="9525">
              <a:solidFill>
                <a:srgbClr val="808080"/>
              </a:solidFill>
              <a:prstDash val="solid"/>
              <a:round/>
              <a:headEnd len="sm" w="sm" type="none"/>
              <a:tailEnd len="sm" w="sm" type="none"/>
            </a:ln>
          </p:spPr>
        </p:sp>
        <p:sp>
          <p:nvSpPr>
            <p:cNvPr id="507" name="Google Shape;507;p62"/>
            <p:cNvSpPr/>
            <p:nvPr/>
          </p:nvSpPr>
          <p:spPr>
            <a:xfrm>
              <a:off x="7273440" y="5943600"/>
              <a:ext cx="96480" cy="96480"/>
            </a:xfrm>
            <a:custGeom>
              <a:rect b="b" l="l" r="r" t="t"/>
              <a:pathLst>
                <a:path extrusionOk="0" h="21600" w="21600">
                  <a:moveTo>
                    <a:pt x="0" y="10800"/>
                  </a:moveTo>
                  <a:close/>
                </a:path>
              </a:pathLst>
            </a:custGeom>
            <a:solidFill>
              <a:srgbClr val="FF3300"/>
            </a:solidFill>
            <a:ln cap="flat" cmpd="sng" w="9525">
              <a:solidFill>
                <a:srgbClr val="808080"/>
              </a:solidFill>
              <a:prstDash val="solid"/>
              <a:round/>
              <a:headEnd len="sm" w="sm" type="none"/>
              <a:tailEnd len="sm" w="sm" type="none"/>
            </a:ln>
          </p:spPr>
        </p:sp>
        <p:sp>
          <p:nvSpPr>
            <p:cNvPr id="508" name="Google Shape;508;p62"/>
            <p:cNvSpPr/>
            <p:nvPr/>
          </p:nvSpPr>
          <p:spPr>
            <a:xfrm>
              <a:off x="6536880" y="5744160"/>
              <a:ext cx="96480" cy="96480"/>
            </a:xfrm>
            <a:custGeom>
              <a:rect b="b" l="l" r="r" t="t"/>
              <a:pathLst>
                <a:path extrusionOk="0" h="21600" w="21600">
                  <a:moveTo>
                    <a:pt x="0" y="10800"/>
                  </a:moveTo>
                  <a:close/>
                </a:path>
              </a:pathLst>
            </a:custGeom>
            <a:solidFill>
              <a:srgbClr val="FF3300"/>
            </a:solidFill>
            <a:ln cap="flat" cmpd="sng" w="9525">
              <a:solidFill>
                <a:srgbClr val="808080"/>
              </a:solidFill>
              <a:prstDash val="solid"/>
              <a:round/>
              <a:headEnd len="sm" w="sm" type="none"/>
              <a:tailEnd len="sm" w="sm" type="none"/>
            </a:ln>
          </p:spPr>
        </p:sp>
      </p:grpSp>
      <p:sp>
        <p:nvSpPr>
          <p:cNvPr id="509" name="Google Shape;509;p62"/>
          <p:cNvSpPr txBox="1"/>
          <p:nvPr/>
        </p:nvSpPr>
        <p:spPr>
          <a:xfrm>
            <a:off x="457200" y="346320"/>
            <a:ext cx="3452400" cy="380880"/>
          </a:xfrm>
          <a:prstGeom prst="rect">
            <a:avLst/>
          </a:prstGeom>
          <a:noFill/>
          <a:ln>
            <a:noFill/>
          </a:ln>
        </p:spPr>
        <p:txBody>
          <a:bodyPr anchorCtr="0" anchor="ctr" bIns="0" lIns="0" spcFirstLastPara="1" rIns="0" wrap="square" tIns="0">
            <a:noAutofit/>
          </a:bodyPr>
          <a:lstStyle/>
          <a:p>
            <a:pPr indent="0" lvl="0" marL="0" marR="0" rtl="0" algn="l">
              <a:lnSpc>
                <a:spcPct val="102000"/>
              </a:lnSpc>
              <a:spcBef>
                <a:spcPts val="0"/>
              </a:spcBef>
              <a:spcAft>
                <a:spcPts val="0"/>
              </a:spcAft>
              <a:buNone/>
            </a:pPr>
            <a:r>
              <a:rPr b="1" i="0" lang="el-GR" sz="2400" u="none" cap="none" strike="noStrike">
                <a:solidFill>
                  <a:srgbClr val="999999"/>
                </a:solidFill>
                <a:latin typeface="Calibri"/>
                <a:ea typeface="Calibri"/>
                <a:cs typeface="Calibri"/>
                <a:sym typeface="Calibri"/>
              </a:rPr>
              <a:t>IN QUEST OF THE ATOM</a:t>
            </a:r>
            <a:endParaRPr b="0" i="0" sz="2400" u="none" cap="none" strike="noStrike">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14" name="Shape 514"/>
        <p:cNvGrpSpPr/>
        <p:nvPr/>
      </p:nvGrpSpPr>
      <p:grpSpPr>
        <a:xfrm>
          <a:off x="0" y="0"/>
          <a:ext cx="0" cy="0"/>
          <a:chOff x="0" y="0"/>
          <a:chExt cx="0" cy="0"/>
        </a:xfrm>
      </p:grpSpPr>
      <p:sp>
        <p:nvSpPr>
          <p:cNvPr id="515" name="Google Shape;515;p63"/>
          <p:cNvSpPr/>
          <p:nvPr/>
        </p:nvSpPr>
        <p:spPr>
          <a:xfrm>
            <a:off x="640080" y="914400"/>
            <a:ext cx="4572000" cy="539496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0" lIns="0" spcFirstLastPara="1" rIns="0" wrap="square" tIns="0">
            <a:noAutofit/>
          </a:bodyPr>
          <a:lstStyle/>
          <a:p>
            <a:pPr indent="0" lvl="0" marL="0" marR="0" rtl="0" algn="l">
              <a:lnSpc>
                <a:spcPct val="102000"/>
              </a:lnSpc>
              <a:spcBef>
                <a:spcPts val="0"/>
              </a:spcBef>
              <a:spcAft>
                <a:spcPts val="0"/>
              </a:spcAft>
              <a:buNone/>
            </a:pPr>
            <a:r>
              <a:rPr b="0" i="0" lang="el-GR" sz="3000" u="none" cap="none" strike="noStrike">
                <a:solidFill>
                  <a:srgbClr val="000000"/>
                </a:solidFill>
                <a:latin typeface="Calibri"/>
                <a:ea typeface="Calibri"/>
                <a:cs typeface="Calibri"/>
                <a:sym typeface="Calibri"/>
              </a:rPr>
              <a:t>In 1913 N. Bohr discovered that electrons could only orbit the nucleous in specific circular orbits with fixed energy. According to the </a:t>
            </a:r>
            <a:r>
              <a:rPr b="1" i="0" lang="el-GR" sz="3000" u="none" cap="none" strike="noStrike">
                <a:solidFill>
                  <a:srgbClr val="000000"/>
                </a:solidFill>
                <a:latin typeface="Calibri"/>
                <a:ea typeface="Calibri"/>
                <a:cs typeface="Calibri"/>
                <a:sym typeface="Calibri"/>
              </a:rPr>
              <a:t>Bohr model</a:t>
            </a:r>
            <a:r>
              <a:rPr b="0" i="0" lang="el-GR" sz="3000" u="none" cap="none" strike="noStrike">
                <a:solidFill>
                  <a:srgbClr val="000000"/>
                </a:solidFill>
                <a:latin typeface="Calibri"/>
                <a:ea typeface="Calibri"/>
                <a:cs typeface="Calibri"/>
                <a:sym typeface="Calibri"/>
              </a:rPr>
              <a:t> of the atom, the energy of each electron depends on its orbit.</a:t>
            </a:r>
            <a:endParaRPr b="0" i="0" sz="3000" u="none" cap="none" strike="noStrike">
              <a:latin typeface="Arial"/>
              <a:ea typeface="Arial"/>
              <a:cs typeface="Arial"/>
              <a:sym typeface="Arial"/>
            </a:endParaRPr>
          </a:p>
          <a:p>
            <a:pPr indent="0" lvl="0" marL="0" marR="0" rtl="0" algn="l">
              <a:lnSpc>
                <a:spcPct val="102000"/>
              </a:lnSpc>
              <a:spcBef>
                <a:spcPts val="720"/>
              </a:spcBef>
              <a:spcAft>
                <a:spcPts val="0"/>
              </a:spcAft>
              <a:buNone/>
            </a:pPr>
            <a:r>
              <a:t/>
            </a:r>
            <a:endParaRPr b="0" i="0" sz="3000" u="none" cap="none" strike="noStrike">
              <a:latin typeface="Arial"/>
              <a:ea typeface="Arial"/>
              <a:cs typeface="Arial"/>
              <a:sym typeface="Arial"/>
            </a:endParaRPr>
          </a:p>
          <a:p>
            <a:pPr indent="0" lvl="0" marL="0" marR="0" rtl="0" algn="l">
              <a:lnSpc>
                <a:spcPct val="102000"/>
              </a:lnSpc>
              <a:spcBef>
                <a:spcPts val="720"/>
              </a:spcBef>
              <a:spcAft>
                <a:spcPts val="0"/>
              </a:spcAft>
              <a:buNone/>
            </a:pPr>
            <a:r>
              <a:rPr b="0" i="0" lang="el-GR" sz="2400" u="none" cap="none" strike="noStrike">
                <a:solidFill>
                  <a:srgbClr val="000000"/>
                </a:solidFill>
                <a:latin typeface="Calibri"/>
                <a:ea typeface="Calibri"/>
                <a:cs typeface="Calibri"/>
                <a:sym typeface="Calibri"/>
              </a:rPr>
              <a:t>See on the right a representation of the Bohr model.</a:t>
            </a:r>
            <a:endParaRPr b="0" i="0" sz="2400" u="none" cap="none" strike="noStrike">
              <a:latin typeface="Arial"/>
              <a:ea typeface="Arial"/>
              <a:cs typeface="Arial"/>
              <a:sym typeface="Arial"/>
            </a:endParaRPr>
          </a:p>
        </p:txBody>
      </p:sp>
      <p:grpSp>
        <p:nvGrpSpPr>
          <p:cNvPr id="516" name="Google Shape;516;p63"/>
          <p:cNvGrpSpPr/>
          <p:nvPr/>
        </p:nvGrpSpPr>
        <p:grpSpPr>
          <a:xfrm>
            <a:off x="4871669" y="2448509"/>
            <a:ext cx="4057982" cy="4057982"/>
            <a:chOff x="4871669" y="2448509"/>
            <a:chExt cx="4057982" cy="4057982"/>
          </a:xfrm>
        </p:grpSpPr>
        <p:pic>
          <p:nvPicPr>
            <p:cNvPr id="517" name="Google Shape;517;p63"/>
            <p:cNvPicPr preferRelativeResize="0"/>
            <p:nvPr/>
          </p:nvPicPr>
          <p:blipFill rotWithShape="1">
            <a:blip r:embed="rId3">
              <a:alphaModFix/>
            </a:blip>
            <a:srcRect b="0" l="0" r="0" t="0"/>
            <a:stretch/>
          </p:blipFill>
          <p:spPr>
            <a:xfrm rot="1979400">
              <a:off x="5433840" y="3010680"/>
              <a:ext cx="2933640" cy="2933640"/>
            </a:xfrm>
            <a:prstGeom prst="rect">
              <a:avLst/>
            </a:prstGeom>
            <a:noFill/>
            <a:ln>
              <a:noFill/>
            </a:ln>
          </p:spPr>
        </p:pic>
        <p:sp>
          <p:nvSpPr>
            <p:cNvPr id="518" name="Google Shape;518;p63"/>
            <p:cNvSpPr/>
            <p:nvPr/>
          </p:nvSpPr>
          <p:spPr>
            <a:xfrm rot="1979400">
              <a:off x="6552720" y="4125960"/>
              <a:ext cx="676080" cy="676080"/>
            </a:xfrm>
            <a:custGeom>
              <a:rect b="b" l="l" r="r" t="t"/>
              <a:pathLst>
                <a:path extrusionOk="0" h="21600" w="21600">
                  <a:moveTo>
                    <a:pt x="0" y="10800"/>
                  </a:moveTo>
                  <a:close/>
                </a:path>
              </a:pathLst>
            </a:custGeom>
            <a:solidFill>
              <a:srgbClr val="330099"/>
            </a:solidFill>
            <a:ln cap="flat" cmpd="sng" w="9525">
              <a:solidFill>
                <a:srgbClr val="000000"/>
              </a:solidFill>
              <a:prstDash val="solid"/>
              <a:round/>
              <a:headEnd len="sm" w="sm" type="none"/>
              <a:tailEnd len="sm" w="sm" type="none"/>
            </a:ln>
          </p:spPr>
        </p:sp>
      </p:grpSp>
      <p:sp>
        <p:nvSpPr>
          <p:cNvPr id="519" name="Google Shape;519;p63"/>
          <p:cNvSpPr/>
          <p:nvPr/>
        </p:nvSpPr>
        <p:spPr>
          <a:xfrm flipH="1" rot="10800000">
            <a:off x="7644960" y="-396000"/>
            <a:ext cx="360" cy="2407680"/>
          </a:xfrm>
          <a:custGeom>
            <a:rect b="b" l="l" r="r" t="t"/>
            <a:pathLst>
              <a:path extrusionOk="0" h="72241200" w="21600">
                <a:moveTo>
                  <a:pt x="0" y="0"/>
                </a:moveTo>
                <a:lnTo>
                  <a:pt x="21600" y="72241200"/>
                </a:lnTo>
              </a:path>
            </a:pathLst>
          </a:custGeom>
          <a:noFill/>
          <a:ln cap="flat" cmpd="sng" w="9525">
            <a:solidFill>
              <a:srgbClr val="000000"/>
            </a:solidFill>
            <a:prstDash val="solid"/>
            <a:round/>
            <a:headEnd len="sm" w="sm" type="none"/>
            <a:tailEnd len="sm" w="sm" type="none"/>
          </a:ln>
        </p:spPr>
      </p:sp>
      <p:sp>
        <p:nvSpPr>
          <p:cNvPr id="520" name="Google Shape;520;p63"/>
          <p:cNvSpPr/>
          <p:nvPr/>
        </p:nvSpPr>
        <p:spPr>
          <a:xfrm flipH="1" rot="10800000">
            <a:off x="7356960" y="609840"/>
            <a:ext cx="360" cy="1401840"/>
          </a:xfrm>
          <a:custGeom>
            <a:rect b="b" l="l" r="r" t="t"/>
            <a:pathLst>
              <a:path extrusionOk="0" h="42066000" w="21600">
                <a:moveTo>
                  <a:pt x="0" y="0"/>
                </a:moveTo>
                <a:lnTo>
                  <a:pt x="21600" y="42066000"/>
                </a:lnTo>
              </a:path>
            </a:pathLst>
          </a:custGeom>
          <a:noFill/>
          <a:ln cap="flat" cmpd="sng" w="9525">
            <a:solidFill>
              <a:srgbClr val="000000"/>
            </a:solidFill>
            <a:prstDash val="solid"/>
            <a:round/>
            <a:headEnd len="sm" w="sm" type="none"/>
            <a:tailEnd len="sm" w="sm" type="none"/>
          </a:ln>
        </p:spPr>
      </p:sp>
      <p:sp>
        <p:nvSpPr>
          <p:cNvPr id="521" name="Google Shape;521;p63"/>
          <p:cNvSpPr/>
          <p:nvPr/>
        </p:nvSpPr>
        <p:spPr>
          <a:xfrm flipH="1" rot="10800000">
            <a:off x="6974640" y="1011600"/>
            <a:ext cx="360" cy="1000080"/>
          </a:xfrm>
          <a:custGeom>
            <a:rect b="b" l="l" r="r" t="t"/>
            <a:pathLst>
              <a:path extrusionOk="0" h="30013200" w="21600">
                <a:moveTo>
                  <a:pt x="0" y="0"/>
                </a:moveTo>
                <a:lnTo>
                  <a:pt x="21600" y="30013200"/>
                </a:lnTo>
              </a:path>
            </a:pathLst>
          </a:custGeom>
          <a:noFill/>
          <a:ln cap="flat" cmpd="sng" w="9525">
            <a:solidFill>
              <a:srgbClr val="000000"/>
            </a:solidFill>
            <a:prstDash val="solid"/>
            <a:round/>
            <a:headEnd len="sm" w="sm" type="none"/>
            <a:tailEnd len="sm" w="sm" type="none"/>
          </a:ln>
        </p:spPr>
      </p:sp>
      <p:sp>
        <p:nvSpPr>
          <p:cNvPr id="522" name="Google Shape;522;p63"/>
          <p:cNvSpPr/>
          <p:nvPr/>
        </p:nvSpPr>
        <p:spPr>
          <a:xfrm>
            <a:off x="6176160" y="1280160"/>
            <a:ext cx="2327760" cy="64008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1" anchor="ctr" bIns="0" lIns="0" spcFirstLastPara="1" rIns="0" wrap="square" tIns="0">
            <a:noAutofit/>
          </a:bodyPr>
          <a:lstStyle/>
          <a:p>
            <a:pPr indent="0" lvl="0" marL="0" marR="0" rtl="0" algn="ctr">
              <a:lnSpc>
                <a:spcPct val="102000"/>
              </a:lnSpc>
              <a:spcBef>
                <a:spcPts val="0"/>
              </a:spcBef>
              <a:spcAft>
                <a:spcPts val="0"/>
              </a:spcAft>
              <a:buNone/>
            </a:pPr>
            <a:r>
              <a:rPr b="0" i="0" lang="el-GR" sz="1800" u="none" cap="none" strike="noStrike">
                <a:solidFill>
                  <a:srgbClr val="000000"/>
                </a:solidFill>
                <a:latin typeface="Arial"/>
                <a:ea typeface="Arial"/>
                <a:cs typeface="Arial"/>
                <a:sym typeface="Arial"/>
              </a:rPr>
              <a:t>Electrons orbiting in different energy levels</a:t>
            </a:r>
            <a:endParaRPr b="0" i="0" sz="1800" u="none" cap="none" strike="noStrike">
              <a:latin typeface="Arial"/>
              <a:ea typeface="Arial"/>
              <a:cs typeface="Arial"/>
              <a:sym typeface="Arial"/>
            </a:endParaRPr>
          </a:p>
        </p:txBody>
      </p:sp>
      <p:sp>
        <p:nvSpPr>
          <p:cNvPr id="523" name="Google Shape;523;p63"/>
          <p:cNvSpPr txBox="1"/>
          <p:nvPr/>
        </p:nvSpPr>
        <p:spPr>
          <a:xfrm>
            <a:off x="457200" y="346320"/>
            <a:ext cx="3452400" cy="380880"/>
          </a:xfrm>
          <a:prstGeom prst="rect">
            <a:avLst/>
          </a:prstGeom>
          <a:noFill/>
          <a:ln>
            <a:noFill/>
          </a:ln>
        </p:spPr>
        <p:txBody>
          <a:bodyPr anchorCtr="0" anchor="ctr" bIns="0" lIns="0" spcFirstLastPara="1" rIns="0" wrap="square" tIns="0">
            <a:noAutofit/>
          </a:bodyPr>
          <a:lstStyle/>
          <a:p>
            <a:pPr indent="0" lvl="0" marL="0" marR="0" rtl="0" algn="l">
              <a:lnSpc>
                <a:spcPct val="102000"/>
              </a:lnSpc>
              <a:spcBef>
                <a:spcPts val="0"/>
              </a:spcBef>
              <a:spcAft>
                <a:spcPts val="0"/>
              </a:spcAft>
              <a:buNone/>
            </a:pPr>
            <a:r>
              <a:rPr b="1" i="0" lang="el-GR" sz="2400" u="none" cap="none" strike="noStrike">
                <a:solidFill>
                  <a:srgbClr val="999999"/>
                </a:solidFill>
                <a:latin typeface="Calibri"/>
                <a:ea typeface="Calibri"/>
                <a:cs typeface="Calibri"/>
                <a:sym typeface="Calibri"/>
              </a:rPr>
              <a:t>IN QUEST OF THE ATOM</a:t>
            </a:r>
            <a:endParaRPr b="0" i="0" sz="2400" u="none" cap="none" strike="noStrike">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28" name="Shape 528"/>
        <p:cNvGrpSpPr/>
        <p:nvPr/>
      </p:nvGrpSpPr>
      <p:grpSpPr>
        <a:xfrm>
          <a:off x="0" y="0"/>
          <a:ext cx="0" cy="0"/>
          <a:chOff x="0" y="0"/>
          <a:chExt cx="0" cy="0"/>
        </a:xfrm>
      </p:grpSpPr>
      <p:sp>
        <p:nvSpPr>
          <p:cNvPr id="529" name="Google Shape;529;p64"/>
          <p:cNvSpPr/>
          <p:nvPr/>
        </p:nvSpPr>
        <p:spPr>
          <a:xfrm>
            <a:off x="648000" y="728640"/>
            <a:ext cx="4176000" cy="566928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0" lIns="0" spcFirstLastPara="1" rIns="0" wrap="square" tIns="0">
            <a:noAutofit/>
          </a:bodyPr>
          <a:lstStyle/>
          <a:p>
            <a:pPr indent="0" lvl="0" marL="0" marR="0" rtl="0" algn="l">
              <a:lnSpc>
                <a:spcPct val="102000"/>
              </a:lnSpc>
              <a:spcBef>
                <a:spcPts val="0"/>
              </a:spcBef>
              <a:spcAft>
                <a:spcPts val="0"/>
              </a:spcAft>
              <a:buNone/>
            </a:pPr>
            <a:r>
              <a:rPr b="0" i="0" lang="el-GR" sz="3000" u="none" cap="none" strike="noStrike">
                <a:solidFill>
                  <a:srgbClr val="000000"/>
                </a:solidFill>
                <a:latin typeface="Calibri"/>
                <a:ea typeface="Calibri"/>
                <a:cs typeface="Calibri"/>
                <a:sym typeface="Calibri"/>
              </a:rPr>
              <a:t>Further experiments by</a:t>
            </a:r>
            <a:r>
              <a:rPr b="1" i="0" lang="el-GR" sz="3000" u="none" cap="none" strike="noStrike">
                <a:solidFill>
                  <a:srgbClr val="000000"/>
                </a:solidFill>
                <a:latin typeface="Calibri"/>
                <a:ea typeface="Calibri"/>
                <a:cs typeface="Calibri"/>
                <a:sym typeface="Calibri"/>
              </a:rPr>
              <a:t> Rutherford</a:t>
            </a:r>
            <a:r>
              <a:rPr b="0" i="0" lang="el-GR" sz="3000" u="none" cap="none" strike="noStrike">
                <a:solidFill>
                  <a:srgbClr val="000000"/>
                </a:solidFill>
                <a:latin typeface="Calibri"/>
                <a:ea typeface="Calibri"/>
                <a:cs typeface="Calibri"/>
                <a:sym typeface="Calibri"/>
              </a:rPr>
              <a:t>, revealed in 1917 that the nucleus of the atom was divisible and it consisted of two kinds of particles: </a:t>
            </a:r>
            <a:br>
              <a:rPr b="0" i="0" lang="el-GR" sz="1800" u="none" cap="none" strike="noStrike">
                <a:latin typeface="Arial"/>
                <a:ea typeface="Arial"/>
                <a:cs typeface="Arial"/>
                <a:sym typeface="Arial"/>
              </a:rPr>
            </a:br>
            <a:r>
              <a:rPr b="1" i="0" lang="el-GR" sz="3000" u="none" cap="none" strike="noStrike">
                <a:solidFill>
                  <a:srgbClr val="000000"/>
                </a:solidFill>
                <a:latin typeface="Calibri"/>
                <a:ea typeface="Calibri"/>
                <a:cs typeface="Calibri"/>
                <a:sym typeface="Calibri"/>
              </a:rPr>
              <a:t>neutrons </a:t>
            </a:r>
            <a:r>
              <a:rPr b="0" i="0" lang="el-GR" sz="3000" u="none" cap="none" strike="noStrike">
                <a:solidFill>
                  <a:srgbClr val="000000"/>
                </a:solidFill>
                <a:latin typeface="Calibri"/>
                <a:ea typeface="Calibri"/>
                <a:cs typeface="Calibri"/>
                <a:sym typeface="Calibri"/>
              </a:rPr>
              <a:t>and</a:t>
            </a:r>
            <a:r>
              <a:rPr b="1" i="0" lang="el-GR" sz="3000" u="none" cap="none" strike="noStrike">
                <a:solidFill>
                  <a:srgbClr val="000000"/>
                </a:solidFill>
                <a:latin typeface="Calibri"/>
                <a:ea typeface="Calibri"/>
                <a:cs typeface="Calibri"/>
                <a:sym typeface="Calibri"/>
              </a:rPr>
              <a:t> protons</a:t>
            </a:r>
            <a:r>
              <a:rPr b="0" i="0" lang="el-GR" sz="3000" u="none" cap="none" strike="noStrike">
                <a:solidFill>
                  <a:srgbClr val="000000"/>
                </a:solidFill>
                <a:latin typeface="Calibri"/>
                <a:ea typeface="Calibri"/>
                <a:cs typeface="Calibri"/>
                <a:sym typeface="Calibri"/>
              </a:rPr>
              <a:t>.</a:t>
            </a:r>
            <a:endParaRPr b="0" i="0" sz="3000" u="none" cap="none" strike="noStrike">
              <a:latin typeface="Arial"/>
              <a:ea typeface="Arial"/>
              <a:cs typeface="Arial"/>
              <a:sym typeface="Arial"/>
            </a:endParaRPr>
          </a:p>
          <a:p>
            <a:pPr indent="0" lvl="0" marL="0" marR="0" rtl="0" algn="l">
              <a:lnSpc>
                <a:spcPct val="102000"/>
              </a:lnSpc>
              <a:spcBef>
                <a:spcPts val="720"/>
              </a:spcBef>
              <a:spcAft>
                <a:spcPts val="0"/>
              </a:spcAft>
              <a:buNone/>
            </a:pPr>
            <a:r>
              <a:t/>
            </a:r>
            <a:endParaRPr b="0" i="0" sz="3000" u="none" cap="none" strike="noStrike">
              <a:latin typeface="Arial"/>
              <a:ea typeface="Arial"/>
              <a:cs typeface="Arial"/>
              <a:sym typeface="Arial"/>
            </a:endParaRPr>
          </a:p>
          <a:p>
            <a:pPr indent="0" lvl="0" marL="0" marR="0" rtl="0" algn="l">
              <a:lnSpc>
                <a:spcPct val="102000"/>
              </a:lnSpc>
              <a:spcBef>
                <a:spcPts val="720"/>
              </a:spcBef>
              <a:spcAft>
                <a:spcPts val="0"/>
              </a:spcAft>
              <a:buNone/>
            </a:pPr>
            <a:r>
              <a:rPr b="0" i="0" lang="el-GR" sz="2400" u="none" cap="none" strike="noStrike">
                <a:solidFill>
                  <a:srgbClr val="000000"/>
                </a:solidFill>
                <a:latin typeface="Calibri"/>
                <a:ea typeface="Calibri"/>
                <a:cs typeface="Calibri"/>
                <a:sym typeface="Calibri"/>
              </a:rPr>
              <a:t>See on the right the representation of neutrons </a:t>
            </a:r>
            <a:br>
              <a:rPr b="0" i="0" lang="el-GR" sz="1800" u="none" cap="none" strike="noStrike">
                <a:latin typeface="Arial"/>
                <a:ea typeface="Arial"/>
                <a:cs typeface="Arial"/>
                <a:sym typeface="Arial"/>
              </a:rPr>
            </a:br>
            <a:r>
              <a:rPr b="0" i="0" lang="el-GR" sz="2400" u="none" cap="none" strike="noStrike">
                <a:solidFill>
                  <a:srgbClr val="000000"/>
                </a:solidFill>
                <a:latin typeface="Calibri"/>
                <a:ea typeface="Calibri"/>
                <a:cs typeface="Calibri"/>
                <a:sym typeface="Calibri"/>
              </a:rPr>
              <a:t>and protons of the nucleus. </a:t>
            </a:r>
            <a:br>
              <a:rPr b="0" i="0" lang="el-GR" sz="1800" u="none" cap="none" strike="noStrike">
                <a:latin typeface="Arial"/>
                <a:ea typeface="Arial"/>
                <a:cs typeface="Arial"/>
                <a:sym typeface="Arial"/>
              </a:rPr>
            </a:br>
            <a:r>
              <a:rPr b="0" i="0" lang="el-GR" sz="2400" u="none" cap="none" strike="noStrike">
                <a:solidFill>
                  <a:srgbClr val="000000"/>
                </a:solidFill>
                <a:latin typeface="Calibri"/>
                <a:ea typeface="Calibri"/>
                <a:cs typeface="Calibri"/>
                <a:sym typeface="Calibri"/>
              </a:rPr>
              <a:t>The colours are only indicative, not real.</a:t>
            </a:r>
            <a:endParaRPr b="0" i="0" sz="2400" u="none" cap="none" strike="noStrike">
              <a:latin typeface="Arial"/>
              <a:ea typeface="Arial"/>
              <a:cs typeface="Arial"/>
              <a:sym typeface="Arial"/>
            </a:endParaRPr>
          </a:p>
        </p:txBody>
      </p:sp>
      <p:pic>
        <p:nvPicPr>
          <p:cNvPr id="530" name="Google Shape;530;p64"/>
          <p:cNvPicPr preferRelativeResize="0"/>
          <p:nvPr/>
        </p:nvPicPr>
        <p:blipFill rotWithShape="1">
          <a:blip r:embed="rId3">
            <a:alphaModFix/>
          </a:blip>
          <a:srcRect b="0" l="0" r="0" t="0"/>
          <a:stretch/>
        </p:blipFill>
        <p:spPr>
          <a:xfrm>
            <a:off x="5319360" y="3650040"/>
            <a:ext cx="2933640" cy="2933640"/>
          </a:xfrm>
          <a:prstGeom prst="rect">
            <a:avLst/>
          </a:prstGeom>
          <a:noFill/>
          <a:ln>
            <a:noFill/>
          </a:ln>
        </p:spPr>
      </p:pic>
      <p:grpSp>
        <p:nvGrpSpPr>
          <p:cNvPr id="531" name="Google Shape;531;p64"/>
          <p:cNvGrpSpPr/>
          <p:nvPr/>
        </p:nvGrpSpPr>
        <p:grpSpPr>
          <a:xfrm>
            <a:off x="5295110" y="266630"/>
            <a:ext cx="2941821" cy="2941821"/>
            <a:chOff x="5295110" y="266630"/>
            <a:chExt cx="2941821" cy="2941821"/>
          </a:xfrm>
        </p:grpSpPr>
        <p:pic>
          <p:nvPicPr>
            <p:cNvPr id="532" name="Google Shape;532;p64"/>
            <p:cNvPicPr preferRelativeResize="0"/>
            <p:nvPr/>
          </p:nvPicPr>
          <p:blipFill rotWithShape="1">
            <a:blip r:embed="rId3">
              <a:alphaModFix/>
            </a:blip>
            <a:srcRect b="0" l="0" r="0" t="0"/>
            <a:stretch/>
          </p:blipFill>
          <p:spPr>
            <a:xfrm rot="9600">
              <a:off x="5299200" y="270720"/>
              <a:ext cx="2933640" cy="2933640"/>
            </a:xfrm>
            <a:prstGeom prst="rect">
              <a:avLst/>
            </a:prstGeom>
            <a:noFill/>
            <a:ln>
              <a:noFill/>
            </a:ln>
          </p:spPr>
        </p:pic>
        <p:sp>
          <p:nvSpPr>
            <p:cNvPr id="533" name="Google Shape;533;p64"/>
            <p:cNvSpPr/>
            <p:nvPr/>
          </p:nvSpPr>
          <p:spPr>
            <a:xfrm rot="9600">
              <a:off x="6418800" y="1387440"/>
              <a:ext cx="676080" cy="676080"/>
            </a:xfrm>
            <a:custGeom>
              <a:rect b="b" l="l" r="r" t="t"/>
              <a:pathLst>
                <a:path extrusionOk="0" h="21600" w="21600">
                  <a:moveTo>
                    <a:pt x="0" y="10800"/>
                  </a:moveTo>
                  <a:close/>
                </a:path>
              </a:pathLst>
            </a:custGeom>
            <a:solidFill>
              <a:srgbClr val="330099"/>
            </a:solidFill>
            <a:ln cap="flat" cmpd="sng" w="9525">
              <a:solidFill>
                <a:srgbClr val="000000"/>
              </a:solidFill>
              <a:prstDash val="solid"/>
              <a:round/>
              <a:headEnd len="sm" w="sm" type="none"/>
              <a:tailEnd len="sm" w="sm" type="none"/>
            </a:ln>
          </p:spPr>
        </p:sp>
      </p:grpSp>
      <p:sp>
        <p:nvSpPr>
          <p:cNvPr id="534" name="Google Shape;534;p64"/>
          <p:cNvSpPr/>
          <p:nvPr/>
        </p:nvSpPr>
        <p:spPr>
          <a:xfrm>
            <a:off x="6782400" y="2322000"/>
            <a:ext cx="360" cy="2286000"/>
          </a:xfrm>
          <a:custGeom>
            <a:rect b="b" l="l" r="r" t="t"/>
            <a:pathLst>
              <a:path extrusionOk="0" h="68590800" w="21600">
                <a:moveTo>
                  <a:pt x="0" y="0"/>
                </a:moveTo>
                <a:lnTo>
                  <a:pt x="21600" y="68590800"/>
                </a:lnTo>
              </a:path>
            </a:pathLst>
          </a:custGeom>
          <a:noFill/>
          <a:ln cap="flat" cmpd="sng" w="201225">
            <a:solidFill>
              <a:srgbClr val="009900"/>
            </a:solidFill>
            <a:prstDash val="solid"/>
            <a:miter lim="8000"/>
            <a:headEnd len="sm" w="sm" type="none"/>
            <a:tailEnd len="med" w="med" type="triangle"/>
          </a:ln>
        </p:spPr>
      </p:sp>
      <p:sp>
        <p:nvSpPr>
          <p:cNvPr id="535" name="Google Shape;535;p64"/>
          <p:cNvSpPr txBox="1"/>
          <p:nvPr/>
        </p:nvSpPr>
        <p:spPr>
          <a:xfrm>
            <a:off x="457200" y="346320"/>
            <a:ext cx="3452400" cy="380880"/>
          </a:xfrm>
          <a:prstGeom prst="rect">
            <a:avLst/>
          </a:prstGeom>
          <a:noFill/>
          <a:ln>
            <a:noFill/>
          </a:ln>
        </p:spPr>
        <p:txBody>
          <a:bodyPr anchorCtr="0" anchor="ctr" bIns="0" lIns="0" spcFirstLastPara="1" rIns="0" wrap="square" tIns="0">
            <a:noAutofit/>
          </a:bodyPr>
          <a:lstStyle/>
          <a:p>
            <a:pPr indent="0" lvl="0" marL="0" marR="0" rtl="0" algn="l">
              <a:lnSpc>
                <a:spcPct val="102000"/>
              </a:lnSpc>
              <a:spcBef>
                <a:spcPts val="0"/>
              </a:spcBef>
              <a:spcAft>
                <a:spcPts val="0"/>
              </a:spcAft>
              <a:buNone/>
            </a:pPr>
            <a:r>
              <a:rPr b="1" i="0" lang="el-GR" sz="2400" u="none" cap="none" strike="noStrike">
                <a:solidFill>
                  <a:srgbClr val="999999"/>
                </a:solidFill>
                <a:latin typeface="Calibri"/>
                <a:ea typeface="Calibri"/>
                <a:cs typeface="Calibri"/>
                <a:sym typeface="Calibri"/>
              </a:rPr>
              <a:t>IN QUEST OF THE ATOM</a:t>
            </a:r>
            <a:endParaRPr b="0" i="0" sz="2400" u="none" cap="none" strike="noStrike">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40" name="Shape 540"/>
        <p:cNvGrpSpPr/>
        <p:nvPr/>
      </p:nvGrpSpPr>
      <p:grpSpPr>
        <a:xfrm>
          <a:off x="0" y="0"/>
          <a:ext cx="0" cy="0"/>
          <a:chOff x="0" y="0"/>
          <a:chExt cx="0" cy="0"/>
        </a:xfrm>
      </p:grpSpPr>
      <p:sp>
        <p:nvSpPr>
          <p:cNvPr id="541" name="Google Shape;541;p65"/>
          <p:cNvSpPr/>
          <p:nvPr/>
        </p:nvSpPr>
        <p:spPr>
          <a:xfrm>
            <a:off x="0" y="0"/>
            <a:ext cx="9144000" cy="6858000"/>
          </a:xfrm>
          <a:custGeom>
            <a:rect b="b" l="l" r="r" t="t"/>
            <a:pathLst>
              <a:path extrusionOk="0" h="21600" w="28800">
                <a:moveTo>
                  <a:pt x="5" y="0"/>
                </a:moveTo>
                <a:lnTo>
                  <a:pt x="0" y="21595"/>
                </a:lnTo>
                <a:lnTo>
                  <a:pt x="28795" y="21600"/>
                </a:lnTo>
                <a:lnTo>
                  <a:pt x="28800" y="5"/>
                </a:lnTo>
                <a:close/>
              </a:path>
            </a:pathLst>
          </a:custGeom>
          <a:solidFill>
            <a:srgbClr val="FFCC99"/>
          </a:solidFill>
          <a:ln cap="flat" cmpd="sng" w="9525">
            <a:solidFill>
              <a:srgbClr val="808080"/>
            </a:solidFill>
            <a:prstDash val="solid"/>
            <a:round/>
            <a:headEnd len="sm" w="sm" type="none"/>
            <a:tailEnd len="sm" w="sm" type="none"/>
          </a:ln>
        </p:spPr>
      </p:sp>
      <p:sp>
        <p:nvSpPr>
          <p:cNvPr id="542" name="Google Shape;542;p65"/>
          <p:cNvSpPr/>
          <p:nvPr/>
        </p:nvSpPr>
        <p:spPr>
          <a:xfrm>
            <a:off x="4114800" y="1295280"/>
            <a:ext cx="4525920" cy="511200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0" lIns="0" spcFirstLastPara="1" rIns="0" wrap="square" tIns="0">
            <a:noAutofit/>
          </a:bodyPr>
          <a:lstStyle/>
          <a:p>
            <a:pPr indent="0" lvl="0" marL="0" marR="0" rtl="0" algn="l">
              <a:lnSpc>
                <a:spcPct val="102000"/>
              </a:lnSpc>
              <a:spcBef>
                <a:spcPts val="0"/>
              </a:spcBef>
              <a:spcAft>
                <a:spcPts val="0"/>
              </a:spcAft>
              <a:buNone/>
            </a:pPr>
            <a:r>
              <a:rPr b="0" i="0" lang="el-GR" sz="3000" u="none" cap="none" strike="noStrike">
                <a:solidFill>
                  <a:srgbClr val="000000"/>
                </a:solidFill>
                <a:latin typeface="Calibri"/>
                <a:ea typeface="Calibri"/>
                <a:cs typeface="Calibri"/>
                <a:sym typeface="Calibri"/>
              </a:rPr>
              <a:t>Lets take a more detailed view of the atomic structure according to the Bohr model:</a:t>
            </a:r>
            <a:endParaRPr b="0" i="0" sz="3000" u="none" cap="none" strike="noStrike">
              <a:latin typeface="Arial"/>
              <a:ea typeface="Arial"/>
              <a:cs typeface="Arial"/>
              <a:sym typeface="Arial"/>
            </a:endParaRPr>
          </a:p>
          <a:p>
            <a:pPr indent="0" lvl="0" marL="0" marR="0" rtl="0" algn="l">
              <a:lnSpc>
                <a:spcPct val="102000"/>
              </a:lnSpc>
              <a:spcBef>
                <a:spcPts val="0"/>
              </a:spcBef>
              <a:spcAft>
                <a:spcPts val="0"/>
              </a:spcAft>
              <a:buNone/>
            </a:pPr>
            <a:r>
              <a:rPr b="1" i="0" lang="el-GR" sz="3000" u="none" cap="none" strike="noStrike">
                <a:solidFill>
                  <a:srgbClr val="461900"/>
                </a:solidFill>
                <a:latin typeface="Calibri"/>
                <a:ea typeface="Calibri"/>
                <a:cs typeface="Calibri"/>
                <a:sym typeface="Calibri"/>
              </a:rPr>
              <a:t>Neutrons</a:t>
            </a:r>
            <a:r>
              <a:rPr b="0" i="0" lang="el-GR" sz="3000" u="none" cap="none" strike="noStrike">
                <a:solidFill>
                  <a:srgbClr val="000000"/>
                </a:solidFill>
                <a:latin typeface="Calibri"/>
                <a:ea typeface="Calibri"/>
                <a:cs typeface="Calibri"/>
                <a:sym typeface="Calibri"/>
              </a:rPr>
              <a:t> and </a:t>
            </a:r>
            <a:br>
              <a:rPr b="0" i="0" lang="el-GR" sz="1800" u="none" cap="none" strike="noStrike">
                <a:latin typeface="Arial"/>
                <a:ea typeface="Arial"/>
                <a:cs typeface="Arial"/>
                <a:sym typeface="Arial"/>
              </a:rPr>
            </a:br>
            <a:r>
              <a:rPr b="1" i="0" lang="el-GR" sz="3000" u="none" cap="none" strike="noStrike">
                <a:solidFill>
                  <a:srgbClr val="6666FF"/>
                </a:solidFill>
                <a:latin typeface="Calibri"/>
                <a:ea typeface="Calibri"/>
                <a:cs typeface="Calibri"/>
                <a:sym typeface="Calibri"/>
              </a:rPr>
              <a:t>protons</a:t>
            </a:r>
            <a:r>
              <a:rPr b="1" i="0" lang="el-GR" sz="3000" u="none" cap="none" strike="noStrike">
                <a:solidFill>
                  <a:srgbClr val="FF950E"/>
                </a:solidFill>
                <a:latin typeface="Calibri"/>
                <a:ea typeface="Calibri"/>
                <a:cs typeface="Calibri"/>
                <a:sym typeface="Calibri"/>
              </a:rPr>
              <a:t> </a:t>
            </a:r>
            <a:r>
              <a:rPr b="0" i="0" lang="el-GR" sz="3000" u="none" cap="none" strike="noStrike">
                <a:solidFill>
                  <a:srgbClr val="000000"/>
                </a:solidFill>
                <a:latin typeface="Calibri"/>
                <a:ea typeface="Calibri"/>
                <a:cs typeface="Calibri"/>
                <a:sym typeface="Calibri"/>
              </a:rPr>
              <a:t>constitute </a:t>
            </a:r>
            <a:br>
              <a:rPr b="0" i="0" lang="el-GR" sz="1800" u="none" cap="none" strike="noStrike">
                <a:latin typeface="Arial"/>
                <a:ea typeface="Arial"/>
                <a:cs typeface="Arial"/>
                <a:sym typeface="Arial"/>
              </a:rPr>
            </a:br>
            <a:r>
              <a:rPr b="0" i="0" lang="el-GR" sz="3000" u="none" cap="none" strike="noStrike">
                <a:solidFill>
                  <a:srgbClr val="000000"/>
                </a:solidFill>
                <a:latin typeface="Calibri"/>
                <a:ea typeface="Calibri"/>
                <a:cs typeface="Calibri"/>
                <a:sym typeface="Calibri"/>
              </a:rPr>
              <a:t>the nucleus (the core) </a:t>
            </a:r>
            <a:br>
              <a:rPr b="0" i="0" lang="el-GR" sz="1800" u="none" cap="none" strike="noStrike">
                <a:latin typeface="Arial"/>
                <a:ea typeface="Arial"/>
                <a:cs typeface="Arial"/>
                <a:sym typeface="Arial"/>
              </a:rPr>
            </a:br>
            <a:r>
              <a:rPr b="0" i="0" lang="el-GR" sz="3000" u="none" cap="none" strike="noStrike">
                <a:solidFill>
                  <a:srgbClr val="000000"/>
                </a:solidFill>
                <a:latin typeface="Calibri"/>
                <a:ea typeface="Calibri"/>
                <a:cs typeface="Calibri"/>
                <a:sym typeface="Calibri"/>
              </a:rPr>
              <a:t>of each atom, while </a:t>
            </a:r>
            <a:r>
              <a:rPr b="1" i="0" lang="el-GR" sz="3000" u="none" cap="none" strike="noStrike">
                <a:solidFill>
                  <a:srgbClr val="FF420E"/>
                </a:solidFill>
                <a:latin typeface="Calibri"/>
                <a:ea typeface="Calibri"/>
                <a:cs typeface="Calibri"/>
                <a:sym typeface="Calibri"/>
              </a:rPr>
              <a:t>electrons</a:t>
            </a:r>
            <a:r>
              <a:rPr b="0" i="0" lang="el-GR" sz="3000" u="none" cap="none" strike="noStrike">
                <a:solidFill>
                  <a:srgbClr val="000000"/>
                </a:solidFill>
                <a:latin typeface="Calibri"/>
                <a:ea typeface="Calibri"/>
                <a:cs typeface="Calibri"/>
                <a:sym typeface="Calibri"/>
              </a:rPr>
              <a:t>, which are 1.800 times smaller, orbit the nucleus in orbits of different energy levels.</a:t>
            </a:r>
            <a:endParaRPr b="0" i="0" sz="3000" u="none" cap="none" strike="noStrike">
              <a:latin typeface="Arial"/>
              <a:ea typeface="Arial"/>
              <a:cs typeface="Arial"/>
              <a:sym typeface="Arial"/>
            </a:endParaRPr>
          </a:p>
        </p:txBody>
      </p:sp>
      <p:pic>
        <p:nvPicPr>
          <p:cNvPr id="543" name="Google Shape;543;p65"/>
          <p:cNvPicPr preferRelativeResize="0"/>
          <p:nvPr/>
        </p:nvPicPr>
        <p:blipFill rotWithShape="1">
          <a:blip r:embed="rId3">
            <a:alphaModFix/>
          </a:blip>
          <a:srcRect b="0" l="0" r="0" t="0"/>
          <a:stretch/>
        </p:blipFill>
        <p:spPr>
          <a:xfrm>
            <a:off x="431640" y="4464000"/>
            <a:ext cx="2160720" cy="2160720"/>
          </a:xfrm>
          <a:prstGeom prst="rect">
            <a:avLst/>
          </a:prstGeom>
          <a:noFill/>
          <a:ln>
            <a:noFill/>
          </a:ln>
        </p:spPr>
      </p:pic>
      <p:pic>
        <p:nvPicPr>
          <p:cNvPr id="544" name="Google Shape;544;p65"/>
          <p:cNvPicPr preferRelativeResize="0"/>
          <p:nvPr/>
        </p:nvPicPr>
        <p:blipFill rotWithShape="1">
          <a:blip r:embed="rId4">
            <a:alphaModFix/>
          </a:blip>
          <a:srcRect b="0" l="0" r="0" t="0"/>
          <a:stretch/>
        </p:blipFill>
        <p:spPr>
          <a:xfrm>
            <a:off x="684360" y="1459080"/>
            <a:ext cx="2933640" cy="2933640"/>
          </a:xfrm>
          <a:prstGeom prst="rect">
            <a:avLst/>
          </a:prstGeom>
          <a:noFill/>
          <a:ln>
            <a:noFill/>
          </a:ln>
        </p:spPr>
      </p:pic>
      <p:sp>
        <p:nvSpPr>
          <p:cNvPr id="545" name="Google Shape;545;p65"/>
          <p:cNvSpPr/>
          <p:nvPr/>
        </p:nvSpPr>
        <p:spPr>
          <a:xfrm>
            <a:off x="2448000" y="4032360"/>
            <a:ext cx="1574640" cy="720720"/>
          </a:xfrm>
          <a:custGeom>
            <a:rect b="b" l="l" r="r" t="t"/>
            <a:pathLst>
              <a:path extrusionOk="0" h="21600" w="47179">
                <a:moveTo>
                  <a:pt x="0" y="0"/>
                </a:moveTo>
                <a:lnTo>
                  <a:pt x="47179" y="21600"/>
                </a:lnTo>
              </a:path>
            </a:pathLst>
          </a:custGeom>
          <a:noFill/>
          <a:ln cap="flat" cmpd="sng" w="9525">
            <a:solidFill>
              <a:srgbClr val="111111"/>
            </a:solidFill>
            <a:prstDash val="solid"/>
            <a:round/>
            <a:headEnd len="sm" w="sm" type="none"/>
            <a:tailEnd len="sm" w="sm" type="none"/>
          </a:ln>
        </p:spPr>
      </p:sp>
      <p:sp>
        <p:nvSpPr>
          <p:cNvPr id="546" name="Google Shape;546;p65"/>
          <p:cNvSpPr/>
          <p:nvPr/>
        </p:nvSpPr>
        <p:spPr>
          <a:xfrm rot="10800000">
            <a:off x="2440440" y="2916360"/>
            <a:ext cx="1582920" cy="39600"/>
          </a:xfrm>
          <a:custGeom>
            <a:rect b="b" l="l" r="r" t="t"/>
            <a:pathLst>
              <a:path extrusionOk="0" h="21600" w="855827">
                <a:moveTo>
                  <a:pt x="0" y="0"/>
                </a:moveTo>
                <a:lnTo>
                  <a:pt x="855827" y="21600"/>
                </a:lnTo>
              </a:path>
            </a:pathLst>
          </a:custGeom>
          <a:noFill/>
          <a:ln cap="flat" cmpd="sng" w="9525">
            <a:solidFill>
              <a:srgbClr val="111111"/>
            </a:solidFill>
            <a:prstDash val="solid"/>
            <a:round/>
            <a:headEnd len="sm" w="sm" type="none"/>
            <a:tailEnd len="sm" w="sm" type="none"/>
          </a:ln>
        </p:spPr>
      </p:sp>
      <p:sp>
        <p:nvSpPr>
          <p:cNvPr id="547" name="Google Shape;547;p65"/>
          <p:cNvSpPr/>
          <p:nvPr/>
        </p:nvSpPr>
        <p:spPr>
          <a:xfrm>
            <a:off x="2193840" y="3200400"/>
            <a:ext cx="1828800" cy="182520"/>
          </a:xfrm>
          <a:custGeom>
            <a:rect b="b" l="l" r="r" t="t"/>
            <a:pathLst>
              <a:path extrusionOk="0" h="21600" w="216043">
                <a:moveTo>
                  <a:pt x="0" y="0"/>
                </a:moveTo>
                <a:lnTo>
                  <a:pt x="216043" y="21600"/>
                </a:lnTo>
              </a:path>
            </a:pathLst>
          </a:custGeom>
          <a:noFill/>
          <a:ln cap="flat" cmpd="sng" w="9525">
            <a:solidFill>
              <a:srgbClr val="111111"/>
            </a:solidFill>
            <a:prstDash val="solid"/>
            <a:round/>
            <a:headEnd len="sm" w="sm" type="none"/>
            <a:tailEnd len="sm" w="sm" type="none"/>
          </a:ln>
        </p:spPr>
      </p:sp>
      <p:sp>
        <p:nvSpPr>
          <p:cNvPr id="548" name="Google Shape;548;p65"/>
          <p:cNvSpPr/>
          <p:nvPr/>
        </p:nvSpPr>
        <p:spPr>
          <a:xfrm>
            <a:off x="-287280" y="613080"/>
            <a:ext cx="5148360" cy="647640"/>
          </a:xfrm>
          <a:custGeom>
            <a:rect b="b" l="l" r="r" t="t"/>
            <a:pathLst>
              <a:path extrusionOk="0" h="21600" w="171624">
                <a:moveTo>
                  <a:pt x="52" y="0"/>
                </a:moveTo>
                <a:lnTo>
                  <a:pt x="0" y="21548"/>
                </a:lnTo>
                <a:lnTo>
                  <a:pt x="171572" y="21600"/>
                </a:lnTo>
                <a:lnTo>
                  <a:pt x="171624" y="52"/>
                </a:lnTo>
                <a:close/>
              </a:path>
            </a:pathLst>
          </a:custGeom>
          <a:solidFill>
            <a:srgbClr val="666666"/>
          </a:solidFill>
          <a:ln>
            <a:noFill/>
          </a:ln>
        </p:spPr>
      </p:sp>
      <p:sp>
        <p:nvSpPr>
          <p:cNvPr id="549" name="Google Shape;549;p65"/>
          <p:cNvSpPr/>
          <p:nvPr/>
        </p:nvSpPr>
        <p:spPr>
          <a:xfrm>
            <a:off x="-431640" y="540000"/>
            <a:ext cx="5214600" cy="647640"/>
          </a:xfrm>
          <a:custGeom>
            <a:rect b="b" l="l" r="r" t="t"/>
            <a:pathLst>
              <a:path extrusionOk="0" h="21600" w="173832">
                <a:moveTo>
                  <a:pt x="52" y="0"/>
                </a:moveTo>
                <a:lnTo>
                  <a:pt x="0" y="21548"/>
                </a:lnTo>
                <a:lnTo>
                  <a:pt x="173780" y="21600"/>
                </a:lnTo>
                <a:lnTo>
                  <a:pt x="173832" y="52"/>
                </a:lnTo>
                <a:close/>
              </a:path>
            </a:pathLst>
          </a:custGeom>
          <a:solidFill>
            <a:srgbClr val="FF420E"/>
          </a:solidFill>
          <a:ln>
            <a:noFill/>
          </a:ln>
        </p:spPr>
      </p:sp>
      <p:sp>
        <p:nvSpPr>
          <p:cNvPr id="550" name="Google Shape;550;p65"/>
          <p:cNvSpPr/>
          <p:nvPr/>
        </p:nvSpPr>
        <p:spPr>
          <a:xfrm>
            <a:off x="471600" y="457560"/>
            <a:ext cx="4281480" cy="80316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0" lIns="0" spcFirstLastPara="1" rIns="0" wrap="square" tIns="0">
            <a:noAutofit/>
          </a:bodyPr>
          <a:lstStyle/>
          <a:p>
            <a:pPr indent="0" lvl="0" marL="0" marR="0" rtl="0" algn="l">
              <a:lnSpc>
                <a:spcPct val="102000"/>
              </a:lnSpc>
              <a:spcBef>
                <a:spcPts val="0"/>
              </a:spcBef>
              <a:spcAft>
                <a:spcPts val="0"/>
              </a:spcAft>
              <a:buNone/>
            </a:pPr>
            <a:r>
              <a:rPr b="1" i="0" lang="el-GR" sz="3000" u="none" cap="none" strike="noStrike">
                <a:solidFill>
                  <a:srgbClr val="000000"/>
                </a:solidFill>
                <a:latin typeface="Calibri"/>
                <a:ea typeface="Calibri"/>
                <a:cs typeface="Calibri"/>
                <a:sym typeface="Calibri"/>
              </a:rPr>
              <a:t>STRUCTURE OF THE ATOM</a:t>
            </a:r>
            <a:endParaRPr b="0" i="0" sz="3000" u="none" cap="none" strike="noStrike">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55" name="Shape 555"/>
        <p:cNvGrpSpPr/>
        <p:nvPr/>
      </p:nvGrpSpPr>
      <p:grpSpPr>
        <a:xfrm>
          <a:off x="0" y="0"/>
          <a:ext cx="0" cy="0"/>
          <a:chOff x="0" y="0"/>
          <a:chExt cx="0" cy="0"/>
        </a:xfrm>
      </p:grpSpPr>
      <p:sp>
        <p:nvSpPr>
          <p:cNvPr id="556" name="Google Shape;556;p66"/>
          <p:cNvSpPr/>
          <p:nvPr/>
        </p:nvSpPr>
        <p:spPr>
          <a:xfrm>
            <a:off x="0" y="0"/>
            <a:ext cx="9144000" cy="6858000"/>
          </a:xfrm>
          <a:custGeom>
            <a:rect b="b" l="l" r="r" t="t"/>
            <a:pathLst>
              <a:path extrusionOk="0" h="21600" w="28800">
                <a:moveTo>
                  <a:pt x="5" y="0"/>
                </a:moveTo>
                <a:lnTo>
                  <a:pt x="0" y="21595"/>
                </a:lnTo>
                <a:lnTo>
                  <a:pt x="28795" y="21600"/>
                </a:lnTo>
                <a:lnTo>
                  <a:pt x="28800" y="5"/>
                </a:lnTo>
                <a:close/>
              </a:path>
            </a:pathLst>
          </a:custGeom>
          <a:solidFill>
            <a:srgbClr val="FFCC99"/>
          </a:solidFill>
          <a:ln cap="flat" cmpd="sng" w="9525">
            <a:solidFill>
              <a:srgbClr val="808080"/>
            </a:solidFill>
            <a:prstDash val="solid"/>
            <a:round/>
            <a:headEnd len="sm" w="sm" type="none"/>
            <a:tailEnd len="sm" w="sm" type="none"/>
          </a:ln>
        </p:spPr>
      </p:sp>
      <p:pic>
        <p:nvPicPr>
          <p:cNvPr id="557" name="Google Shape;557;p66"/>
          <p:cNvPicPr preferRelativeResize="0"/>
          <p:nvPr/>
        </p:nvPicPr>
        <p:blipFill rotWithShape="1">
          <a:blip r:embed="rId3">
            <a:alphaModFix/>
          </a:blip>
          <a:srcRect b="0" l="0" r="0" t="0"/>
          <a:stretch/>
        </p:blipFill>
        <p:spPr>
          <a:xfrm rot="240000">
            <a:off x="4386600" y="-1963080"/>
            <a:ext cx="6900840" cy="6912000"/>
          </a:xfrm>
          <a:prstGeom prst="rect">
            <a:avLst/>
          </a:prstGeom>
          <a:noFill/>
          <a:ln>
            <a:noFill/>
          </a:ln>
        </p:spPr>
      </p:pic>
      <p:sp>
        <p:nvSpPr>
          <p:cNvPr id="558" name="Google Shape;558;p66"/>
          <p:cNvSpPr/>
          <p:nvPr/>
        </p:nvSpPr>
        <p:spPr>
          <a:xfrm>
            <a:off x="4112280" y="1155600"/>
            <a:ext cx="4388760" cy="515376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0" lIns="0" spcFirstLastPara="1" rIns="0" wrap="square" tIns="0">
            <a:noAutofit/>
          </a:bodyPr>
          <a:lstStyle/>
          <a:p>
            <a:pPr indent="0" lvl="0" marL="0" marR="0" rtl="0" algn="l">
              <a:lnSpc>
                <a:spcPct val="102000"/>
              </a:lnSpc>
              <a:spcBef>
                <a:spcPts val="0"/>
              </a:spcBef>
              <a:spcAft>
                <a:spcPts val="0"/>
              </a:spcAft>
              <a:buNone/>
            </a:pPr>
            <a:r>
              <a:rPr b="1" i="0" lang="el-GR" sz="3000" u="none" cap="none" strike="noStrike">
                <a:solidFill>
                  <a:srgbClr val="6666FF"/>
                </a:solidFill>
                <a:latin typeface="Calibri"/>
                <a:ea typeface="Calibri"/>
                <a:cs typeface="Calibri"/>
                <a:sym typeface="Calibri"/>
              </a:rPr>
              <a:t>Protons </a:t>
            </a:r>
            <a:r>
              <a:rPr b="0" i="0" lang="el-GR" sz="3000" u="none" cap="none" strike="noStrike">
                <a:solidFill>
                  <a:srgbClr val="000000"/>
                </a:solidFill>
                <a:latin typeface="Calibri"/>
                <a:ea typeface="Calibri"/>
                <a:cs typeface="Calibri"/>
                <a:sym typeface="Calibri"/>
              </a:rPr>
              <a:t>and </a:t>
            </a:r>
            <a:r>
              <a:rPr b="1" i="0" lang="el-GR" sz="3000" u="none" cap="none" strike="noStrike">
                <a:solidFill>
                  <a:srgbClr val="FF420E"/>
                </a:solidFill>
                <a:latin typeface="Calibri"/>
                <a:ea typeface="Calibri"/>
                <a:cs typeface="Calibri"/>
                <a:sym typeface="Calibri"/>
              </a:rPr>
              <a:t>electrons</a:t>
            </a:r>
            <a:r>
              <a:rPr b="0" i="0" lang="el-GR" sz="3000" u="none" cap="none" strike="noStrike">
                <a:solidFill>
                  <a:srgbClr val="000000"/>
                </a:solidFill>
                <a:latin typeface="Calibri"/>
                <a:ea typeface="Calibri"/>
                <a:cs typeface="Calibri"/>
                <a:sym typeface="Calibri"/>
              </a:rPr>
              <a:t> are carriers of opposite </a:t>
            </a:r>
            <a:r>
              <a:rPr b="1" i="0" lang="el-GR" sz="3000" u="none" cap="none" strike="noStrike">
                <a:solidFill>
                  <a:srgbClr val="000000"/>
                </a:solidFill>
                <a:latin typeface="Calibri"/>
                <a:ea typeface="Calibri"/>
                <a:cs typeface="Calibri"/>
                <a:sym typeface="Calibri"/>
              </a:rPr>
              <a:t>electric</a:t>
            </a:r>
            <a:r>
              <a:rPr b="0" i="0" lang="el-GR" sz="3000" u="none" cap="none" strike="noStrike">
                <a:solidFill>
                  <a:srgbClr val="000000"/>
                </a:solidFill>
                <a:latin typeface="Calibri"/>
                <a:ea typeface="Calibri"/>
                <a:cs typeface="Calibri"/>
                <a:sym typeface="Calibri"/>
              </a:rPr>
              <a:t> </a:t>
            </a:r>
            <a:r>
              <a:rPr b="1" i="0" lang="el-GR" sz="3000" u="none" cap="none" strike="noStrike">
                <a:solidFill>
                  <a:srgbClr val="000000"/>
                </a:solidFill>
                <a:latin typeface="Calibri"/>
                <a:ea typeface="Calibri"/>
                <a:cs typeface="Calibri"/>
                <a:sym typeface="Calibri"/>
              </a:rPr>
              <a:t>charge</a:t>
            </a:r>
            <a:r>
              <a:rPr b="0" i="0" lang="el-GR" sz="3000" u="none" cap="none" strike="noStrike">
                <a:solidFill>
                  <a:srgbClr val="000000"/>
                </a:solidFill>
                <a:latin typeface="Calibri"/>
                <a:ea typeface="Calibri"/>
                <a:cs typeface="Calibri"/>
                <a:sym typeface="Calibri"/>
              </a:rPr>
              <a:t> –labeled as “possitive” and “negative” charge respectively– and they are </a:t>
            </a:r>
            <a:r>
              <a:rPr b="1" i="0" lang="el-GR" sz="3000" u="none" cap="none" strike="noStrike">
                <a:solidFill>
                  <a:srgbClr val="000000"/>
                </a:solidFill>
                <a:latin typeface="Calibri"/>
                <a:ea typeface="Calibri"/>
                <a:cs typeface="Calibri"/>
                <a:sym typeface="Calibri"/>
              </a:rPr>
              <a:t>attracted</a:t>
            </a:r>
            <a:r>
              <a:rPr b="0" i="0" lang="el-GR" sz="3000" u="none" cap="none" strike="noStrike">
                <a:solidFill>
                  <a:srgbClr val="000000"/>
                </a:solidFill>
                <a:latin typeface="Calibri"/>
                <a:ea typeface="Calibri"/>
                <a:cs typeface="Calibri"/>
                <a:sym typeface="Calibri"/>
              </a:rPr>
              <a:t> to each other, while they </a:t>
            </a:r>
            <a:r>
              <a:rPr b="1" i="0" lang="el-GR" sz="3000" u="none" cap="none" strike="noStrike">
                <a:solidFill>
                  <a:srgbClr val="000000"/>
                </a:solidFill>
                <a:latin typeface="Calibri"/>
                <a:ea typeface="Calibri"/>
                <a:cs typeface="Calibri"/>
                <a:sym typeface="Calibri"/>
              </a:rPr>
              <a:t>repel</a:t>
            </a:r>
            <a:r>
              <a:rPr b="0" i="0" lang="el-GR" sz="3000" u="none" cap="none" strike="noStrike">
                <a:solidFill>
                  <a:srgbClr val="000000"/>
                </a:solidFill>
                <a:latin typeface="Calibri"/>
                <a:ea typeface="Calibri"/>
                <a:cs typeface="Calibri"/>
                <a:sym typeface="Calibri"/>
              </a:rPr>
              <a:t> particles of the same kind. These forces are called 'electric attraction' and 'electric repulsion'.</a:t>
            </a:r>
            <a:endParaRPr b="0" i="0" sz="3000" u="none" cap="none" strike="noStrike">
              <a:latin typeface="Arial"/>
              <a:ea typeface="Arial"/>
              <a:cs typeface="Arial"/>
              <a:sym typeface="Arial"/>
            </a:endParaRPr>
          </a:p>
        </p:txBody>
      </p:sp>
      <p:pic>
        <p:nvPicPr>
          <p:cNvPr id="559" name="Google Shape;559;p66"/>
          <p:cNvPicPr preferRelativeResize="0"/>
          <p:nvPr/>
        </p:nvPicPr>
        <p:blipFill rotWithShape="1">
          <a:blip r:embed="rId4">
            <a:alphaModFix/>
          </a:blip>
          <a:srcRect b="0" l="0" r="0" t="0"/>
          <a:stretch/>
        </p:blipFill>
        <p:spPr>
          <a:xfrm>
            <a:off x="323280" y="1871640"/>
            <a:ext cx="3443400" cy="3217680"/>
          </a:xfrm>
          <a:prstGeom prst="rect">
            <a:avLst/>
          </a:prstGeom>
          <a:noFill/>
          <a:ln>
            <a:noFill/>
          </a:ln>
        </p:spPr>
      </p:pic>
      <p:sp>
        <p:nvSpPr>
          <p:cNvPr id="560" name="Google Shape;560;p66"/>
          <p:cNvSpPr txBox="1"/>
          <p:nvPr/>
        </p:nvSpPr>
        <p:spPr>
          <a:xfrm>
            <a:off x="457200" y="346320"/>
            <a:ext cx="4663440" cy="380880"/>
          </a:xfrm>
          <a:prstGeom prst="rect">
            <a:avLst/>
          </a:prstGeom>
          <a:noFill/>
          <a:ln>
            <a:noFill/>
          </a:ln>
        </p:spPr>
        <p:txBody>
          <a:bodyPr anchorCtr="0" anchor="ctr" bIns="0" lIns="0" spcFirstLastPara="1" rIns="0" wrap="square" tIns="0">
            <a:noAutofit/>
          </a:bodyPr>
          <a:lstStyle/>
          <a:p>
            <a:pPr indent="0" lvl="0" marL="0" marR="0" rtl="0" algn="l">
              <a:lnSpc>
                <a:spcPct val="102000"/>
              </a:lnSpc>
              <a:spcBef>
                <a:spcPts val="0"/>
              </a:spcBef>
              <a:spcAft>
                <a:spcPts val="0"/>
              </a:spcAft>
              <a:buNone/>
            </a:pPr>
            <a:r>
              <a:rPr b="1" i="0" lang="el-GR" sz="2400" u="none" cap="none" strike="noStrike">
                <a:solidFill>
                  <a:srgbClr val="999999"/>
                </a:solidFill>
                <a:latin typeface="Calibri"/>
                <a:ea typeface="Calibri"/>
                <a:cs typeface="Calibri"/>
                <a:sym typeface="Calibri"/>
              </a:rPr>
              <a:t>STRUCTURE OF THE ATOM</a:t>
            </a:r>
            <a:endParaRPr b="0" i="0" sz="2400" u="none" cap="none" strike="noStrike">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65" name="Shape 565"/>
        <p:cNvGrpSpPr/>
        <p:nvPr/>
      </p:nvGrpSpPr>
      <p:grpSpPr>
        <a:xfrm>
          <a:off x="0" y="0"/>
          <a:ext cx="0" cy="0"/>
          <a:chOff x="0" y="0"/>
          <a:chExt cx="0" cy="0"/>
        </a:xfrm>
      </p:grpSpPr>
      <p:sp>
        <p:nvSpPr>
          <p:cNvPr id="566" name="Google Shape;566;p67"/>
          <p:cNvSpPr/>
          <p:nvPr/>
        </p:nvSpPr>
        <p:spPr>
          <a:xfrm>
            <a:off x="0" y="0"/>
            <a:ext cx="9144000" cy="6858000"/>
          </a:xfrm>
          <a:custGeom>
            <a:rect b="b" l="l" r="r" t="t"/>
            <a:pathLst>
              <a:path extrusionOk="0" h="21600" w="28800">
                <a:moveTo>
                  <a:pt x="5" y="0"/>
                </a:moveTo>
                <a:lnTo>
                  <a:pt x="0" y="21595"/>
                </a:lnTo>
                <a:lnTo>
                  <a:pt x="28795" y="21600"/>
                </a:lnTo>
                <a:lnTo>
                  <a:pt x="28800" y="5"/>
                </a:lnTo>
                <a:close/>
              </a:path>
            </a:pathLst>
          </a:custGeom>
          <a:solidFill>
            <a:srgbClr val="FFCC99"/>
          </a:solidFill>
          <a:ln cap="flat" cmpd="sng" w="9525">
            <a:solidFill>
              <a:srgbClr val="808080"/>
            </a:solidFill>
            <a:prstDash val="solid"/>
            <a:round/>
            <a:headEnd len="sm" w="sm" type="none"/>
            <a:tailEnd len="sm" w="sm" type="none"/>
          </a:ln>
        </p:spPr>
      </p:sp>
      <p:pic>
        <p:nvPicPr>
          <p:cNvPr id="567" name="Google Shape;567;p67"/>
          <p:cNvPicPr preferRelativeResize="0"/>
          <p:nvPr/>
        </p:nvPicPr>
        <p:blipFill rotWithShape="1">
          <a:blip r:embed="rId3">
            <a:alphaModFix/>
          </a:blip>
          <a:srcRect b="0" l="0" r="0" t="0"/>
          <a:stretch/>
        </p:blipFill>
        <p:spPr>
          <a:xfrm rot="240000">
            <a:off x="4386600" y="-1963080"/>
            <a:ext cx="6900840" cy="6912000"/>
          </a:xfrm>
          <a:prstGeom prst="rect">
            <a:avLst/>
          </a:prstGeom>
          <a:noFill/>
          <a:ln>
            <a:noFill/>
          </a:ln>
        </p:spPr>
      </p:pic>
      <p:sp>
        <p:nvSpPr>
          <p:cNvPr id="568" name="Google Shape;568;p67"/>
          <p:cNvSpPr/>
          <p:nvPr/>
        </p:nvSpPr>
        <p:spPr>
          <a:xfrm>
            <a:off x="2834640" y="1097280"/>
            <a:ext cx="5806080" cy="512064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0" lIns="0" spcFirstLastPara="1" rIns="0" wrap="square" tIns="0">
            <a:noAutofit/>
          </a:bodyPr>
          <a:lstStyle/>
          <a:p>
            <a:pPr indent="0" lvl="0" marL="0" marR="0" rtl="0" algn="l">
              <a:lnSpc>
                <a:spcPct val="102000"/>
              </a:lnSpc>
              <a:spcBef>
                <a:spcPts val="0"/>
              </a:spcBef>
              <a:spcAft>
                <a:spcPts val="0"/>
              </a:spcAft>
              <a:buNone/>
            </a:pPr>
            <a:r>
              <a:rPr b="0" i="0" lang="el-GR" sz="3000" u="none" cap="none" strike="noStrike">
                <a:solidFill>
                  <a:srgbClr val="000000"/>
                </a:solidFill>
                <a:latin typeface="Calibri"/>
                <a:ea typeface="Calibri"/>
                <a:cs typeface="Calibri"/>
                <a:sym typeface="Calibri"/>
              </a:rPr>
              <a:t>Thus,</a:t>
            </a:r>
            <a:r>
              <a:rPr b="1" i="0" lang="el-GR" sz="3000" u="none" cap="none" strike="noStrike">
                <a:solidFill>
                  <a:srgbClr val="000000"/>
                </a:solidFill>
                <a:latin typeface="Calibri"/>
                <a:ea typeface="Calibri"/>
                <a:cs typeface="Calibri"/>
                <a:sym typeface="Calibri"/>
              </a:rPr>
              <a:t> electrons </a:t>
            </a:r>
            <a:r>
              <a:rPr b="0" i="0" lang="el-GR" sz="3000" u="none" cap="none" strike="noStrike">
                <a:solidFill>
                  <a:srgbClr val="000000"/>
                </a:solidFill>
                <a:latin typeface="Calibri"/>
                <a:ea typeface="Calibri"/>
                <a:cs typeface="Calibri"/>
                <a:sym typeface="Calibri"/>
              </a:rPr>
              <a:t>are hold around the nucleus because they are electrically attracted by the protons.</a:t>
            </a:r>
            <a:endParaRPr b="0" i="0" sz="3000" u="none" cap="none" strike="noStrike">
              <a:latin typeface="Arial"/>
              <a:ea typeface="Arial"/>
              <a:cs typeface="Arial"/>
              <a:sym typeface="Arial"/>
            </a:endParaRPr>
          </a:p>
          <a:p>
            <a:pPr indent="0" lvl="0" marL="0" marR="0" rtl="0" algn="l">
              <a:lnSpc>
                <a:spcPct val="102000"/>
              </a:lnSpc>
              <a:spcBef>
                <a:spcPts val="0"/>
              </a:spcBef>
              <a:spcAft>
                <a:spcPts val="0"/>
              </a:spcAft>
              <a:buNone/>
            </a:pPr>
            <a:r>
              <a:rPr b="0" i="0" lang="el-GR" sz="3000" u="none" cap="none" strike="noStrike">
                <a:solidFill>
                  <a:srgbClr val="000000"/>
                </a:solidFill>
                <a:latin typeface="Calibri"/>
                <a:ea typeface="Calibri"/>
                <a:cs typeface="Calibri"/>
                <a:sym typeface="Calibri"/>
              </a:rPr>
              <a:t>The more </a:t>
            </a:r>
            <a:r>
              <a:rPr b="1" i="0" lang="el-GR" sz="3000" u="none" cap="none" strike="noStrike">
                <a:solidFill>
                  <a:srgbClr val="000000"/>
                </a:solidFill>
                <a:latin typeface="Calibri"/>
                <a:ea typeface="Calibri"/>
                <a:cs typeface="Calibri"/>
                <a:sym typeface="Calibri"/>
              </a:rPr>
              <a:t>energy</a:t>
            </a:r>
            <a:r>
              <a:rPr b="0" i="0" lang="el-GR" sz="3000" u="none" cap="none" strike="noStrike">
                <a:solidFill>
                  <a:srgbClr val="000000"/>
                </a:solidFill>
                <a:latin typeface="Calibri"/>
                <a:ea typeface="Calibri"/>
                <a:cs typeface="Calibri"/>
                <a:sym typeface="Calibri"/>
              </a:rPr>
              <a:t> electrons have the more distance they have from the nucleus. But they can only bare specific amounts of energy and, thus, they can only occupy specific orbits. The electric repulsion between electrons deteriorates their amount in each orbit.</a:t>
            </a:r>
            <a:endParaRPr b="0" i="0" sz="3000" u="none" cap="none" strike="noStrike">
              <a:latin typeface="Arial"/>
              <a:ea typeface="Arial"/>
              <a:cs typeface="Arial"/>
              <a:sym typeface="Arial"/>
            </a:endParaRPr>
          </a:p>
        </p:txBody>
      </p:sp>
      <p:pic>
        <p:nvPicPr>
          <p:cNvPr id="569" name="Google Shape;569;p67"/>
          <p:cNvPicPr preferRelativeResize="0"/>
          <p:nvPr/>
        </p:nvPicPr>
        <p:blipFill rotWithShape="1">
          <a:blip r:embed="rId4">
            <a:alphaModFix/>
          </a:blip>
          <a:srcRect b="0" l="0" r="0" t="0"/>
          <a:stretch/>
        </p:blipFill>
        <p:spPr>
          <a:xfrm>
            <a:off x="-1465920" y="1646280"/>
            <a:ext cx="4062240" cy="4061880"/>
          </a:xfrm>
          <a:prstGeom prst="rect">
            <a:avLst/>
          </a:prstGeom>
          <a:noFill/>
          <a:ln>
            <a:noFill/>
          </a:ln>
        </p:spPr>
      </p:pic>
      <p:sp>
        <p:nvSpPr>
          <p:cNvPr id="570" name="Google Shape;570;p67"/>
          <p:cNvSpPr txBox="1"/>
          <p:nvPr/>
        </p:nvSpPr>
        <p:spPr>
          <a:xfrm>
            <a:off x="457200" y="346320"/>
            <a:ext cx="4663440" cy="380880"/>
          </a:xfrm>
          <a:prstGeom prst="rect">
            <a:avLst/>
          </a:prstGeom>
          <a:noFill/>
          <a:ln>
            <a:noFill/>
          </a:ln>
        </p:spPr>
        <p:txBody>
          <a:bodyPr anchorCtr="0" anchor="ctr" bIns="0" lIns="0" spcFirstLastPara="1" rIns="0" wrap="square" tIns="0">
            <a:noAutofit/>
          </a:bodyPr>
          <a:lstStyle/>
          <a:p>
            <a:pPr indent="0" lvl="0" marL="0" marR="0" rtl="0" algn="l">
              <a:lnSpc>
                <a:spcPct val="102000"/>
              </a:lnSpc>
              <a:spcBef>
                <a:spcPts val="0"/>
              </a:spcBef>
              <a:spcAft>
                <a:spcPts val="0"/>
              </a:spcAft>
              <a:buNone/>
            </a:pPr>
            <a:r>
              <a:rPr b="1" i="0" lang="el-GR" sz="2400" u="none" cap="none" strike="noStrike">
                <a:solidFill>
                  <a:srgbClr val="999999"/>
                </a:solidFill>
                <a:latin typeface="Calibri"/>
                <a:ea typeface="Calibri"/>
                <a:cs typeface="Calibri"/>
                <a:sym typeface="Calibri"/>
              </a:rPr>
              <a:t>STRUCTURE OF THE ATOM</a:t>
            </a:r>
            <a:endParaRPr b="0" i="0" sz="2400" u="none" cap="none" strike="noStrike">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75" name="Shape 575"/>
        <p:cNvGrpSpPr/>
        <p:nvPr/>
      </p:nvGrpSpPr>
      <p:grpSpPr>
        <a:xfrm>
          <a:off x="0" y="0"/>
          <a:ext cx="0" cy="0"/>
          <a:chOff x="0" y="0"/>
          <a:chExt cx="0" cy="0"/>
        </a:xfrm>
      </p:grpSpPr>
      <p:sp>
        <p:nvSpPr>
          <p:cNvPr id="576" name="Google Shape;576;p68"/>
          <p:cNvSpPr/>
          <p:nvPr/>
        </p:nvSpPr>
        <p:spPr>
          <a:xfrm>
            <a:off x="0" y="0"/>
            <a:ext cx="9144000" cy="6858000"/>
          </a:xfrm>
          <a:custGeom>
            <a:rect b="b" l="l" r="r" t="t"/>
            <a:pathLst>
              <a:path extrusionOk="0" h="21600" w="28800">
                <a:moveTo>
                  <a:pt x="5" y="0"/>
                </a:moveTo>
                <a:lnTo>
                  <a:pt x="0" y="21595"/>
                </a:lnTo>
                <a:lnTo>
                  <a:pt x="28795" y="21600"/>
                </a:lnTo>
                <a:lnTo>
                  <a:pt x="28800" y="5"/>
                </a:lnTo>
                <a:close/>
              </a:path>
            </a:pathLst>
          </a:custGeom>
          <a:solidFill>
            <a:srgbClr val="FFCC99"/>
          </a:solidFill>
          <a:ln cap="flat" cmpd="sng" w="9525">
            <a:solidFill>
              <a:srgbClr val="808080"/>
            </a:solidFill>
            <a:prstDash val="solid"/>
            <a:round/>
            <a:headEnd len="sm" w="sm" type="none"/>
            <a:tailEnd len="sm" w="sm" type="none"/>
          </a:ln>
        </p:spPr>
      </p:sp>
      <p:pic>
        <p:nvPicPr>
          <p:cNvPr id="577" name="Google Shape;577;p68"/>
          <p:cNvPicPr preferRelativeResize="0"/>
          <p:nvPr/>
        </p:nvPicPr>
        <p:blipFill rotWithShape="1">
          <a:blip r:embed="rId3">
            <a:alphaModFix/>
          </a:blip>
          <a:srcRect b="0" l="0" r="0" t="0"/>
          <a:stretch/>
        </p:blipFill>
        <p:spPr>
          <a:xfrm rot="240000">
            <a:off x="4386600" y="-1963080"/>
            <a:ext cx="6900840" cy="6912000"/>
          </a:xfrm>
          <a:prstGeom prst="rect">
            <a:avLst/>
          </a:prstGeom>
          <a:noFill/>
          <a:ln>
            <a:noFill/>
          </a:ln>
        </p:spPr>
      </p:pic>
      <p:sp>
        <p:nvSpPr>
          <p:cNvPr id="578" name="Google Shape;578;p68"/>
          <p:cNvSpPr/>
          <p:nvPr/>
        </p:nvSpPr>
        <p:spPr>
          <a:xfrm>
            <a:off x="2680920" y="1097280"/>
            <a:ext cx="5923440" cy="521208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0" lIns="0" spcFirstLastPara="1" rIns="0" wrap="square" tIns="0">
            <a:noAutofit/>
          </a:bodyPr>
          <a:lstStyle/>
          <a:p>
            <a:pPr indent="0" lvl="0" marL="0" marR="0" rtl="0" algn="l">
              <a:lnSpc>
                <a:spcPct val="102000"/>
              </a:lnSpc>
              <a:spcBef>
                <a:spcPts val="0"/>
              </a:spcBef>
              <a:spcAft>
                <a:spcPts val="0"/>
              </a:spcAft>
              <a:buNone/>
            </a:pPr>
            <a:r>
              <a:rPr b="0" i="0" lang="el-GR" sz="3000" u="none" cap="none" strike="noStrike">
                <a:solidFill>
                  <a:srgbClr val="000000"/>
                </a:solidFill>
                <a:latin typeface="Calibri"/>
                <a:ea typeface="Calibri"/>
                <a:cs typeface="Calibri"/>
                <a:sym typeface="Calibri"/>
              </a:rPr>
              <a:t>But what happens with the electric repulsion between the protons? Why they are not pushed away from each other? And what about neutrons?</a:t>
            </a:r>
            <a:endParaRPr b="0" i="0" sz="3000" u="none" cap="none" strike="noStrike">
              <a:latin typeface="Arial"/>
              <a:ea typeface="Arial"/>
              <a:cs typeface="Arial"/>
              <a:sym typeface="Arial"/>
            </a:endParaRPr>
          </a:p>
          <a:p>
            <a:pPr indent="0" lvl="0" marL="0" marR="0" rtl="0" algn="l">
              <a:lnSpc>
                <a:spcPct val="102000"/>
              </a:lnSpc>
              <a:spcBef>
                <a:spcPts val="0"/>
              </a:spcBef>
              <a:spcAft>
                <a:spcPts val="0"/>
              </a:spcAft>
              <a:buNone/>
            </a:pPr>
            <a:r>
              <a:rPr b="1" i="0" lang="el-GR" sz="3000" u="none" cap="none" strike="noStrike">
                <a:solidFill>
                  <a:srgbClr val="461900"/>
                </a:solidFill>
                <a:latin typeface="Calibri"/>
                <a:ea typeface="Calibri"/>
                <a:cs typeface="Calibri"/>
                <a:sym typeface="Calibri"/>
              </a:rPr>
              <a:t>Neutrons</a:t>
            </a:r>
            <a:r>
              <a:rPr b="0" i="0" lang="el-GR" sz="3000" u="none" cap="none" strike="noStrike">
                <a:solidFill>
                  <a:srgbClr val="000000"/>
                </a:solidFill>
                <a:latin typeface="Calibri"/>
                <a:ea typeface="Calibri"/>
                <a:cs typeface="Calibri"/>
                <a:sym typeface="Calibri"/>
              </a:rPr>
              <a:t> and </a:t>
            </a:r>
            <a:r>
              <a:rPr b="1" i="0" lang="el-GR" sz="3000" u="none" cap="none" strike="noStrike">
                <a:solidFill>
                  <a:srgbClr val="6666FF"/>
                </a:solidFill>
                <a:latin typeface="Calibri"/>
                <a:ea typeface="Calibri"/>
                <a:cs typeface="Calibri"/>
                <a:sym typeface="Calibri"/>
              </a:rPr>
              <a:t>protons</a:t>
            </a:r>
            <a:r>
              <a:rPr b="0" i="0" lang="el-GR" sz="3000" u="none" cap="none" strike="noStrike">
                <a:solidFill>
                  <a:srgbClr val="FF950E"/>
                </a:solidFill>
                <a:latin typeface="Calibri"/>
                <a:ea typeface="Calibri"/>
                <a:cs typeface="Calibri"/>
                <a:sym typeface="Calibri"/>
              </a:rPr>
              <a:t> </a:t>
            </a:r>
            <a:r>
              <a:rPr b="0" i="0" lang="el-GR" sz="3000" u="none" cap="none" strike="noStrike">
                <a:solidFill>
                  <a:srgbClr val="000000"/>
                </a:solidFill>
                <a:latin typeface="Calibri"/>
                <a:ea typeface="Calibri"/>
                <a:cs typeface="Calibri"/>
                <a:sym typeface="Calibri"/>
              </a:rPr>
              <a:t>are bound to each other with the </a:t>
            </a:r>
            <a:r>
              <a:rPr b="1" i="0" lang="el-GR" sz="3000" u="none" cap="none" strike="noStrike">
                <a:solidFill>
                  <a:srgbClr val="000000"/>
                </a:solidFill>
                <a:latin typeface="Calibri"/>
                <a:ea typeface="Calibri"/>
                <a:cs typeface="Calibri"/>
                <a:sym typeface="Calibri"/>
              </a:rPr>
              <a:t>nuclear force</a:t>
            </a:r>
            <a:r>
              <a:rPr b="0" i="0" lang="el-GR" sz="3000" u="none" cap="none" strike="noStrike">
                <a:solidFill>
                  <a:srgbClr val="000000"/>
                </a:solidFill>
                <a:latin typeface="Calibri"/>
                <a:ea typeface="Calibri"/>
                <a:cs typeface="Calibri"/>
                <a:sym typeface="Calibri"/>
              </a:rPr>
              <a:t>, which, in short distances, is a lot stronger that the electric force. This is how the nucleus is formed.</a:t>
            </a:r>
            <a:endParaRPr b="0" i="0" sz="3000" u="none" cap="none" strike="noStrike">
              <a:latin typeface="Arial"/>
              <a:ea typeface="Arial"/>
              <a:cs typeface="Arial"/>
              <a:sym typeface="Arial"/>
            </a:endParaRPr>
          </a:p>
          <a:p>
            <a:pPr indent="0" lvl="0" marL="0" marR="0" rtl="0" algn="l">
              <a:lnSpc>
                <a:spcPct val="102000"/>
              </a:lnSpc>
              <a:spcBef>
                <a:spcPts val="0"/>
              </a:spcBef>
              <a:spcAft>
                <a:spcPts val="0"/>
              </a:spcAft>
              <a:buNone/>
            </a:pPr>
            <a:r>
              <a:rPr b="0" i="0" lang="el-GR" sz="3000" u="none" cap="none" strike="noStrike">
                <a:solidFill>
                  <a:srgbClr val="000000"/>
                </a:solidFill>
                <a:latin typeface="Calibri"/>
                <a:ea typeface="Calibri"/>
                <a:cs typeface="Calibri"/>
                <a:sym typeface="Calibri"/>
              </a:rPr>
              <a:t>On the other hand neutrons bear no electric charge (they are “neutral”).</a:t>
            </a:r>
            <a:endParaRPr b="0" i="0" sz="3000" u="none" cap="none" strike="noStrike">
              <a:latin typeface="Arial"/>
              <a:ea typeface="Arial"/>
              <a:cs typeface="Arial"/>
              <a:sym typeface="Arial"/>
            </a:endParaRPr>
          </a:p>
        </p:txBody>
      </p:sp>
      <p:sp>
        <p:nvSpPr>
          <p:cNvPr id="579" name="Google Shape;579;p68"/>
          <p:cNvSpPr txBox="1"/>
          <p:nvPr/>
        </p:nvSpPr>
        <p:spPr>
          <a:xfrm>
            <a:off x="457200" y="346320"/>
            <a:ext cx="4663440" cy="380880"/>
          </a:xfrm>
          <a:prstGeom prst="rect">
            <a:avLst/>
          </a:prstGeom>
          <a:noFill/>
          <a:ln>
            <a:noFill/>
          </a:ln>
        </p:spPr>
        <p:txBody>
          <a:bodyPr anchorCtr="0" anchor="ctr" bIns="0" lIns="0" spcFirstLastPara="1" rIns="0" wrap="square" tIns="0">
            <a:noAutofit/>
          </a:bodyPr>
          <a:lstStyle/>
          <a:p>
            <a:pPr indent="0" lvl="0" marL="0" marR="0" rtl="0" algn="l">
              <a:lnSpc>
                <a:spcPct val="102000"/>
              </a:lnSpc>
              <a:spcBef>
                <a:spcPts val="0"/>
              </a:spcBef>
              <a:spcAft>
                <a:spcPts val="0"/>
              </a:spcAft>
              <a:buNone/>
            </a:pPr>
            <a:r>
              <a:rPr b="1" i="0" lang="el-GR" sz="2400" u="none" cap="none" strike="noStrike">
                <a:solidFill>
                  <a:srgbClr val="999999"/>
                </a:solidFill>
                <a:latin typeface="Calibri"/>
                <a:ea typeface="Calibri"/>
                <a:cs typeface="Calibri"/>
                <a:sym typeface="Calibri"/>
              </a:rPr>
              <a:t>STRUCTURE OF THE ATOM</a:t>
            </a:r>
            <a:endParaRPr b="0" i="0" sz="2400" u="none" cap="none" strike="noStrike">
              <a:latin typeface="Arial"/>
              <a:ea typeface="Arial"/>
              <a:cs typeface="Arial"/>
              <a:sym typeface="Arial"/>
            </a:endParaRPr>
          </a:p>
        </p:txBody>
      </p:sp>
      <p:pic>
        <p:nvPicPr>
          <p:cNvPr id="580" name="Google Shape;580;p68"/>
          <p:cNvPicPr preferRelativeResize="0"/>
          <p:nvPr/>
        </p:nvPicPr>
        <p:blipFill rotWithShape="1">
          <a:blip r:embed="rId4">
            <a:alphaModFix/>
          </a:blip>
          <a:srcRect b="35384" l="35384" r="35384" t="35384"/>
          <a:stretch/>
        </p:blipFill>
        <p:spPr>
          <a:xfrm>
            <a:off x="110880" y="2165400"/>
            <a:ext cx="2498040" cy="249804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85" name="Shape 585"/>
        <p:cNvGrpSpPr/>
        <p:nvPr/>
      </p:nvGrpSpPr>
      <p:grpSpPr>
        <a:xfrm>
          <a:off x="0" y="0"/>
          <a:ext cx="0" cy="0"/>
          <a:chOff x="0" y="0"/>
          <a:chExt cx="0" cy="0"/>
        </a:xfrm>
      </p:grpSpPr>
      <p:sp>
        <p:nvSpPr>
          <p:cNvPr id="586" name="Google Shape;586;p69"/>
          <p:cNvSpPr/>
          <p:nvPr/>
        </p:nvSpPr>
        <p:spPr>
          <a:xfrm>
            <a:off x="0" y="0"/>
            <a:ext cx="9144000" cy="6858000"/>
          </a:xfrm>
          <a:custGeom>
            <a:rect b="b" l="l" r="r" t="t"/>
            <a:pathLst>
              <a:path extrusionOk="0" h="21600" w="28800">
                <a:moveTo>
                  <a:pt x="5" y="0"/>
                </a:moveTo>
                <a:lnTo>
                  <a:pt x="0" y="21595"/>
                </a:lnTo>
                <a:lnTo>
                  <a:pt x="28795" y="21600"/>
                </a:lnTo>
                <a:lnTo>
                  <a:pt x="28800" y="5"/>
                </a:lnTo>
                <a:close/>
              </a:path>
            </a:pathLst>
          </a:custGeom>
          <a:solidFill>
            <a:srgbClr val="FFCC99"/>
          </a:solidFill>
          <a:ln cap="flat" cmpd="sng" w="9525">
            <a:solidFill>
              <a:srgbClr val="808080"/>
            </a:solidFill>
            <a:prstDash val="solid"/>
            <a:round/>
            <a:headEnd len="sm" w="sm" type="none"/>
            <a:tailEnd len="sm" w="sm" type="none"/>
          </a:ln>
        </p:spPr>
      </p:sp>
      <p:pic>
        <p:nvPicPr>
          <p:cNvPr id="587" name="Google Shape;587;p69"/>
          <p:cNvPicPr preferRelativeResize="0"/>
          <p:nvPr/>
        </p:nvPicPr>
        <p:blipFill rotWithShape="1">
          <a:blip r:embed="rId3">
            <a:alphaModFix/>
          </a:blip>
          <a:srcRect b="0" l="0" r="0" t="0"/>
          <a:stretch/>
        </p:blipFill>
        <p:spPr>
          <a:xfrm rot="240000">
            <a:off x="5642280" y="-1458720"/>
            <a:ext cx="5099040" cy="5106960"/>
          </a:xfrm>
          <a:prstGeom prst="rect">
            <a:avLst/>
          </a:prstGeom>
          <a:noFill/>
          <a:ln>
            <a:noFill/>
          </a:ln>
        </p:spPr>
      </p:pic>
      <p:pic>
        <p:nvPicPr>
          <p:cNvPr id="588" name="Google Shape;588;p69"/>
          <p:cNvPicPr preferRelativeResize="0"/>
          <p:nvPr/>
        </p:nvPicPr>
        <p:blipFill rotWithShape="1">
          <a:blip r:embed="rId4">
            <a:alphaModFix/>
          </a:blip>
          <a:srcRect b="0" l="0" r="-1058" t="0"/>
          <a:stretch/>
        </p:blipFill>
        <p:spPr>
          <a:xfrm>
            <a:off x="1133280" y="2494080"/>
            <a:ext cx="3635280" cy="3481200"/>
          </a:xfrm>
          <a:prstGeom prst="rect">
            <a:avLst/>
          </a:prstGeom>
          <a:noFill/>
          <a:ln>
            <a:noFill/>
          </a:ln>
        </p:spPr>
      </p:pic>
      <p:pic>
        <p:nvPicPr>
          <p:cNvPr id="589" name="Google Shape;589;p69"/>
          <p:cNvPicPr preferRelativeResize="0"/>
          <p:nvPr/>
        </p:nvPicPr>
        <p:blipFill rotWithShape="1">
          <a:blip r:embed="rId5">
            <a:alphaModFix/>
          </a:blip>
          <a:srcRect b="0" l="0" r="0" t="0"/>
          <a:stretch/>
        </p:blipFill>
        <p:spPr>
          <a:xfrm>
            <a:off x="5543280" y="2766960"/>
            <a:ext cx="2700360" cy="2700360"/>
          </a:xfrm>
          <a:prstGeom prst="rect">
            <a:avLst/>
          </a:prstGeom>
          <a:noFill/>
          <a:ln>
            <a:noFill/>
          </a:ln>
        </p:spPr>
      </p:pic>
      <p:sp>
        <p:nvSpPr>
          <p:cNvPr id="590" name="Google Shape;590;p69"/>
          <p:cNvSpPr/>
          <p:nvPr/>
        </p:nvSpPr>
        <p:spPr>
          <a:xfrm>
            <a:off x="896760" y="5544000"/>
            <a:ext cx="3963960" cy="43200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0" lIns="0" spcFirstLastPara="1" rIns="0" wrap="square" tIns="0">
            <a:noAutofit/>
          </a:bodyPr>
          <a:lstStyle/>
          <a:p>
            <a:pPr indent="0" lvl="0" marL="0" marR="0" rtl="0" algn="l">
              <a:lnSpc>
                <a:spcPct val="102000"/>
              </a:lnSpc>
              <a:spcBef>
                <a:spcPts val="0"/>
              </a:spcBef>
              <a:spcAft>
                <a:spcPts val="0"/>
              </a:spcAft>
              <a:buNone/>
            </a:pPr>
            <a:r>
              <a:rPr b="1" i="0" lang="el-GR" sz="3000" u="none" cap="none" strike="noStrike">
                <a:solidFill>
                  <a:srgbClr val="6666FF"/>
                </a:solidFill>
                <a:latin typeface="Calibri"/>
                <a:ea typeface="Calibri"/>
                <a:cs typeface="Calibri"/>
                <a:sym typeface="Calibri"/>
              </a:rPr>
              <a:t>11 protons </a:t>
            </a:r>
            <a:r>
              <a:rPr b="1" i="0" lang="el-GR" sz="3000" u="none" cap="none" strike="noStrike">
                <a:solidFill>
                  <a:srgbClr val="FF420E"/>
                </a:solidFill>
                <a:latin typeface="Calibri"/>
                <a:ea typeface="Calibri"/>
                <a:cs typeface="Calibri"/>
                <a:sym typeface="Calibri"/>
              </a:rPr>
              <a:t>11 electrons</a:t>
            </a:r>
            <a:endParaRPr b="0" i="0" sz="3000" u="none" cap="none" strike="noStrike">
              <a:latin typeface="Arial"/>
              <a:ea typeface="Arial"/>
              <a:cs typeface="Arial"/>
              <a:sym typeface="Arial"/>
            </a:endParaRPr>
          </a:p>
        </p:txBody>
      </p:sp>
      <p:sp>
        <p:nvSpPr>
          <p:cNvPr id="591" name="Google Shape;591;p69"/>
          <p:cNvSpPr/>
          <p:nvPr/>
        </p:nvSpPr>
        <p:spPr>
          <a:xfrm>
            <a:off x="1904760" y="5976000"/>
            <a:ext cx="2090880" cy="43164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0" lIns="0" spcFirstLastPara="1" rIns="0" wrap="square" tIns="0">
            <a:noAutofit/>
          </a:bodyPr>
          <a:lstStyle/>
          <a:p>
            <a:pPr indent="0" lvl="0" marL="0" marR="0" rtl="0" algn="l">
              <a:lnSpc>
                <a:spcPct val="102000"/>
              </a:lnSpc>
              <a:spcBef>
                <a:spcPts val="0"/>
              </a:spcBef>
              <a:spcAft>
                <a:spcPts val="0"/>
              </a:spcAft>
              <a:buNone/>
            </a:pPr>
            <a:r>
              <a:rPr b="1" i="0" lang="el-GR" sz="3000" u="none" cap="none" strike="noStrike">
                <a:solidFill>
                  <a:srgbClr val="6666FF"/>
                </a:solidFill>
                <a:latin typeface="Calibri"/>
                <a:ea typeface="Calibri"/>
                <a:cs typeface="Calibri"/>
                <a:sym typeface="Calibri"/>
              </a:rPr>
              <a:t>+11 </a:t>
            </a:r>
            <a:r>
              <a:rPr b="1" i="0" lang="el-GR" sz="3000" u="none" cap="none" strike="noStrike">
                <a:solidFill>
                  <a:srgbClr val="FF420E"/>
                </a:solidFill>
                <a:latin typeface="Calibri"/>
                <a:ea typeface="Calibri"/>
                <a:cs typeface="Calibri"/>
                <a:sym typeface="Calibri"/>
              </a:rPr>
              <a:t>-11</a:t>
            </a:r>
            <a:r>
              <a:rPr b="1" i="0" lang="el-GR" sz="3000" u="none" cap="none" strike="noStrike">
                <a:solidFill>
                  <a:srgbClr val="6666FF"/>
                </a:solidFill>
                <a:latin typeface="Calibri"/>
                <a:ea typeface="Calibri"/>
                <a:cs typeface="Calibri"/>
                <a:sym typeface="Calibri"/>
              </a:rPr>
              <a:t> </a:t>
            </a:r>
            <a:r>
              <a:rPr b="1" i="0" lang="el-GR" sz="3000" u="none" cap="none" strike="noStrike">
                <a:solidFill>
                  <a:srgbClr val="000000"/>
                </a:solidFill>
                <a:latin typeface="Calibri"/>
                <a:ea typeface="Calibri"/>
                <a:cs typeface="Calibri"/>
                <a:sym typeface="Calibri"/>
              </a:rPr>
              <a:t>= 0</a:t>
            </a:r>
            <a:endParaRPr b="0" i="0" sz="3000" u="none" cap="none" strike="noStrike">
              <a:latin typeface="Arial"/>
              <a:ea typeface="Arial"/>
              <a:cs typeface="Arial"/>
              <a:sym typeface="Arial"/>
            </a:endParaRPr>
          </a:p>
        </p:txBody>
      </p:sp>
      <p:sp>
        <p:nvSpPr>
          <p:cNvPr id="592" name="Google Shape;592;p69"/>
          <p:cNvSpPr/>
          <p:nvPr/>
        </p:nvSpPr>
        <p:spPr>
          <a:xfrm>
            <a:off x="4824360" y="6047280"/>
            <a:ext cx="2198520" cy="432000"/>
          </a:xfrm>
          <a:custGeom>
            <a:rect b="b" l="l" r="r" t="t"/>
            <a:pathLst>
              <a:path extrusionOk="0" h="21600" w="21600">
                <a:moveTo>
                  <a:pt x="0" y="0"/>
                </a:moveTo>
                <a:lnTo>
                  <a:pt x="21600" y="0"/>
                </a:lnTo>
                <a:lnTo>
                  <a:pt x="21600" y="21600"/>
                </a:lnTo>
                <a:lnTo>
                  <a:pt x="0" y="21600"/>
                </a:lnTo>
                <a:lnTo>
                  <a:pt x="0" y="0"/>
                </a:lnTo>
                <a:close/>
              </a:path>
            </a:pathLst>
          </a:custGeom>
          <a:noFill/>
          <a:ln>
            <a:noFill/>
          </a:ln>
        </p:spPr>
      </p:sp>
      <p:sp>
        <p:nvSpPr>
          <p:cNvPr id="593" name="Google Shape;593;p69"/>
          <p:cNvSpPr/>
          <p:nvPr/>
        </p:nvSpPr>
        <p:spPr>
          <a:xfrm>
            <a:off x="6227640" y="5004360"/>
            <a:ext cx="1828800" cy="84132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0" lIns="0" spcFirstLastPara="1" rIns="0" wrap="square" tIns="0">
            <a:noAutofit/>
          </a:bodyPr>
          <a:lstStyle/>
          <a:p>
            <a:pPr indent="0" lvl="0" marL="0" marR="0" rtl="0" algn="l">
              <a:lnSpc>
                <a:spcPct val="102000"/>
              </a:lnSpc>
              <a:spcBef>
                <a:spcPts val="0"/>
              </a:spcBef>
              <a:spcAft>
                <a:spcPts val="0"/>
              </a:spcAft>
              <a:buNone/>
            </a:pPr>
            <a:r>
              <a:rPr b="1" i="0" lang="el-GR" sz="3000" u="none" cap="none" strike="noStrike">
                <a:solidFill>
                  <a:srgbClr val="6666FF"/>
                </a:solidFill>
                <a:latin typeface="Calibri"/>
                <a:ea typeface="Calibri"/>
                <a:cs typeface="Calibri"/>
                <a:sym typeface="Calibri"/>
              </a:rPr>
              <a:t> 3 protons </a:t>
            </a:r>
            <a:br>
              <a:rPr b="0" i="0" lang="el-GR" sz="1800" u="none" cap="none" strike="noStrike">
                <a:latin typeface="Arial"/>
                <a:ea typeface="Arial"/>
                <a:cs typeface="Arial"/>
                <a:sym typeface="Arial"/>
              </a:rPr>
            </a:br>
            <a:r>
              <a:rPr b="1" i="0" lang="el-GR" sz="3000" u="none" cap="none" strike="noStrike">
                <a:solidFill>
                  <a:srgbClr val="FF420E"/>
                </a:solidFill>
                <a:latin typeface="Calibri"/>
                <a:ea typeface="Calibri"/>
                <a:cs typeface="Calibri"/>
                <a:sym typeface="Calibri"/>
              </a:rPr>
              <a:t>3 electrons</a:t>
            </a:r>
            <a:endParaRPr b="0" i="0" sz="3000" u="none" cap="none" strike="noStrike">
              <a:latin typeface="Arial"/>
              <a:ea typeface="Arial"/>
              <a:cs typeface="Arial"/>
              <a:sym typeface="Arial"/>
            </a:endParaRPr>
          </a:p>
        </p:txBody>
      </p:sp>
      <p:sp>
        <p:nvSpPr>
          <p:cNvPr id="594" name="Google Shape;594;p69"/>
          <p:cNvSpPr/>
          <p:nvPr/>
        </p:nvSpPr>
        <p:spPr>
          <a:xfrm>
            <a:off x="6300720" y="5976000"/>
            <a:ext cx="1655640" cy="43164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0" lIns="0" spcFirstLastPara="1" rIns="0" wrap="square" tIns="0">
            <a:noAutofit/>
          </a:bodyPr>
          <a:lstStyle/>
          <a:p>
            <a:pPr indent="0" lvl="0" marL="0" marR="0" rtl="0" algn="l">
              <a:lnSpc>
                <a:spcPct val="102000"/>
              </a:lnSpc>
              <a:spcBef>
                <a:spcPts val="0"/>
              </a:spcBef>
              <a:spcAft>
                <a:spcPts val="0"/>
              </a:spcAft>
              <a:buNone/>
            </a:pPr>
            <a:r>
              <a:rPr b="1" i="0" lang="el-GR" sz="3000" u="none" cap="none" strike="noStrike">
                <a:solidFill>
                  <a:srgbClr val="6666FF"/>
                </a:solidFill>
                <a:latin typeface="Calibri"/>
                <a:ea typeface="Calibri"/>
                <a:cs typeface="Calibri"/>
                <a:sym typeface="Calibri"/>
              </a:rPr>
              <a:t>+3 </a:t>
            </a:r>
            <a:r>
              <a:rPr b="1" i="0" lang="el-GR" sz="3000" u="none" cap="none" strike="noStrike">
                <a:solidFill>
                  <a:srgbClr val="FF420E"/>
                </a:solidFill>
                <a:latin typeface="Calibri"/>
                <a:ea typeface="Calibri"/>
                <a:cs typeface="Calibri"/>
                <a:sym typeface="Calibri"/>
              </a:rPr>
              <a:t>-3</a:t>
            </a:r>
            <a:r>
              <a:rPr b="1" i="0" lang="el-GR" sz="3000" u="none" cap="none" strike="noStrike">
                <a:solidFill>
                  <a:srgbClr val="6666FF"/>
                </a:solidFill>
                <a:latin typeface="Calibri"/>
                <a:ea typeface="Calibri"/>
                <a:cs typeface="Calibri"/>
                <a:sym typeface="Calibri"/>
              </a:rPr>
              <a:t> </a:t>
            </a:r>
            <a:r>
              <a:rPr b="1" i="0" lang="el-GR" sz="3000" u="none" cap="none" strike="noStrike">
                <a:solidFill>
                  <a:srgbClr val="000000"/>
                </a:solidFill>
                <a:latin typeface="Calibri"/>
                <a:ea typeface="Calibri"/>
                <a:cs typeface="Calibri"/>
                <a:sym typeface="Calibri"/>
              </a:rPr>
              <a:t>= 0</a:t>
            </a:r>
            <a:endParaRPr b="0" i="0" sz="3000" u="none" cap="none" strike="noStrike">
              <a:latin typeface="Arial"/>
              <a:ea typeface="Arial"/>
              <a:cs typeface="Arial"/>
              <a:sym typeface="Arial"/>
            </a:endParaRPr>
          </a:p>
        </p:txBody>
      </p:sp>
      <p:sp>
        <p:nvSpPr>
          <p:cNvPr id="595" name="Google Shape;595;p69"/>
          <p:cNvSpPr/>
          <p:nvPr/>
        </p:nvSpPr>
        <p:spPr>
          <a:xfrm>
            <a:off x="719280" y="914400"/>
            <a:ext cx="7920000" cy="139032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0" lIns="0" spcFirstLastPara="1" rIns="0" wrap="square" tIns="0">
            <a:noAutofit/>
          </a:bodyPr>
          <a:lstStyle/>
          <a:p>
            <a:pPr indent="0" lvl="0" marL="0" marR="0" rtl="0" algn="l">
              <a:lnSpc>
                <a:spcPct val="102000"/>
              </a:lnSpc>
              <a:spcBef>
                <a:spcPts val="0"/>
              </a:spcBef>
              <a:spcAft>
                <a:spcPts val="0"/>
              </a:spcAft>
              <a:buNone/>
            </a:pPr>
            <a:r>
              <a:rPr b="0" i="0" lang="el-GR" sz="3000" u="none" cap="none" strike="noStrike">
                <a:solidFill>
                  <a:srgbClr val="000000"/>
                </a:solidFill>
                <a:latin typeface="Calibri"/>
                <a:ea typeface="Calibri"/>
                <a:cs typeface="Calibri"/>
                <a:sym typeface="Calibri"/>
              </a:rPr>
              <a:t>An </a:t>
            </a:r>
            <a:r>
              <a:rPr b="1" i="0" lang="el-GR" sz="3000" u="none" cap="none" strike="noStrike">
                <a:solidFill>
                  <a:srgbClr val="000000"/>
                </a:solidFill>
                <a:latin typeface="Calibri"/>
                <a:ea typeface="Calibri"/>
                <a:cs typeface="Calibri"/>
                <a:sym typeface="Calibri"/>
              </a:rPr>
              <a:t>atom</a:t>
            </a:r>
            <a:r>
              <a:rPr b="0" i="0" lang="el-GR" sz="3000" u="none" cap="none" strike="noStrike">
                <a:solidFill>
                  <a:srgbClr val="000000"/>
                </a:solidFill>
                <a:latin typeface="Calibri"/>
                <a:ea typeface="Calibri"/>
                <a:cs typeface="Calibri"/>
                <a:sym typeface="Calibri"/>
              </a:rPr>
              <a:t> which contains equal number of protons and electrons is also called “</a:t>
            </a:r>
            <a:r>
              <a:rPr b="1" i="0" lang="el-GR" sz="3000" u="none" cap="none" strike="noStrike">
                <a:solidFill>
                  <a:srgbClr val="000000"/>
                </a:solidFill>
                <a:latin typeface="Calibri"/>
                <a:ea typeface="Calibri"/>
                <a:cs typeface="Calibri"/>
                <a:sym typeface="Calibri"/>
              </a:rPr>
              <a:t>neutral</a:t>
            </a:r>
            <a:r>
              <a:rPr b="0" i="0" lang="el-GR" sz="3000" u="none" cap="none" strike="noStrike">
                <a:solidFill>
                  <a:srgbClr val="000000"/>
                </a:solidFill>
                <a:latin typeface="Calibri"/>
                <a:ea typeface="Calibri"/>
                <a:cs typeface="Calibri"/>
                <a:sym typeface="Calibri"/>
              </a:rPr>
              <a:t>”, because on the whole it has zero charge:</a:t>
            </a:r>
            <a:endParaRPr b="0" i="0" sz="3000" u="none" cap="none" strike="noStrike">
              <a:latin typeface="Arial"/>
              <a:ea typeface="Arial"/>
              <a:cs typeface="Arial"/>
              <a:sym typeface="Arial"/>
            </a:endParaRPr>
          </a:p>
        </p:txBody>
      </p:sp>
      <p:sp>
        <p:nvSpPr>
          <p:cNvPr id="596" name="Google Shape;596;p69"/>
          <p:cNvSpPr txBox="1"/>
          <p:nvPr/>
        </p:nvSpPr>
        <p:spPr>
          <a:xfrm>
            <a:off x="457200" y="346320"/>
            <a:ext cx="4663440" cy="380880"/>
          </a:xfrm>
          <a:prstGeom prst="rect">
            <a:avLst/>
          </a:prstGeom>
          <a:noFill/>
          <a:ln>
            <a:noFill/>
          </a:ln>
        </p:spPr>
        <p:txBody>
          <a:bodyPr anchorCtr="0" anchor="ctr" bIns="0" lIns="0" spcFirstLastPara="1" rIns="0" wrap="square" tIns="0">
            <a:noAutofit/>
          </a:bodyPr>
          <a:lstStyle/>
          <a:p>
            <a:pPr indent="0" lvl="0" marL="0" marR="0" rtl="0" algn="l">
              <a:lnSpc>
                <a:spcPct val="102000"/>
              </a:lnSpc>
              <a:spcBef>
                <a:spcPts val="0"/>
              </a:spcBef>
              <a:spcAft>
                <a:spcPts val="0"/>
              </a:spcAft>
              <a:buNone/>
            </a:pPr>
            <a:r>
              <a:rPr b="1" i="0" lang="el-GR" sz="2400" u="none" cap="none" strike="noStrike">
                <a:solidFill>
                  <a:srgbClr val="999999"/>
                </a:solidFill>
                <a:latin typeface="Calibri"/>
                <a:ea typeface="Calibri"/>
                <a:cs typeface="Calibri"/>
                <a:sym typeface="Calibri"/>
              </a:rPr>
              <a:t>STRUCTURE OF THE ATOM</a:t>
            </a:r>
            <a:endParaRPr b="0" i="0" sz="2400" u="none" cap="none" strike="noStrike">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601" name="Shape 601"/>
        <p:cNvGrpSpPr/>
        <p:nvPr/>
      </p:nvGrpSpPr>
      <p:grpSpPr>
        <a:xfrm>
          <a:off x="0" y="0"/>
          <a:ext cx="0" cy="0"/>
          <a:chOff x="0" y="0"/>
          <a:chExt cx="0" cy="0"/>
        </a:xfrm>
      </p:grpSpPr>
      <p:sp>
        <p:nvSpPr>
          <p:cNvPr id="602" name="Google Shape;602;p70"/>
          <p:cNvSpPr/>
          <p:nvPr/>
        </p:nvSpPr>
        <p:spPr>
          <a:xfrm>
            <a:off x="0" y="0"/>
            <a:ext cx="9144000" cy="6858000"/>
          </a:xfrm>
          <a:custGeom>
            <a:rect b="b" l="l" r="r" t="t"/>
            <a:pathLst>
              <a:path extrusionOk="0" h="21600" w="28800">
                <a:moveTo>
                  <a:pt x="5" y="0"/>
                </a:moveTo>
                <a:lnTo>
                  <a:pt x="0" y="21595"/>
                </a:lnTo>
                <a:lnTo>
                  <a:pt x="28795" y="21600"/>
                </a:lnTo>
                <a:lnTo>
                  <a:pt x="28800" y="5"/>
                </a:lnTo>
                <a:close/>
              </a:path>
            </a:pathLst>
          </a:custGeom>
          <a:solidFill>
            <a:srgbClr val="FFCC99"/>
          </a:solidFill>
          <a:ln cap="flat" cmpd="sng" w="9525">
            <a:solidFill>
              <a:srgbClr val="808080"/>
            </a:solidFill>
            <a:prstDash val="solid"/>
            <a:round/>
            <a:headEnd len="sm" w="sm" type="none"/>
            <a:tailEnd len="sm" w="sm" type="none"/>
          </a:ln>
        </p:spPr>
      </p:sp>
      <p:sp>
        <p:nvSpPr>
          <p:cNvPr id="603" name="Google Shape;603;p70"/>
          <p:cNvSpPr/>
          <p:nvPr/>
        </p:nvSpPr>
        <p:spPr>
          <a:xfrm>
            <a:off x="755280" y="1044720"/>
            <a:ext cx="7657200" cy="226728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0" lIns="0" spcFirstLastPara="1" rIns="0" wrap="square" tIns="0">
            <a:noAutofit/>
          </a:bodyPr>
          <a:lstStyle/>
          <a:p>
            <a:pPr indent="0" lvl="0" marL="0" marR="0" rtl="0" algn="l">
              <a:lnSpc>
                <a:spcPct val="102000"/>
              </a:lnSpc>
              <a:spcBef>
                <a:spcPts val="0"/>
              </a:spcBef>
              <a:spcAft>
                <a:spcPts val="0"/>
              </a:spcAft>
              <a:buNone/>
            </a:pPr>
            <a:r>
              <a:rPr b="0" i="0" lang="el-GR" sz="3000" u="none" cap="none" strike="noStrike">
                <a:solidFill>
                  <a:srgbClr val="000000"/>
                </a:solidFill>
                <a:latin typeface="Calibri"/>
                <a:ea typeface="Calibri"/>
                <a:cs typeface="Calibri"/>
                <a:sym typeface="Calibri"/>
              </a:rPr>
              <a:t>Electrons with very high energy can </a:t>
            </a:r>
            <a:r>
              <a:rPr b="1" i="0" lang="el-GR" sz="3000" u="none" cap="none" strike="noStrike">
                <a:solidFill>
                  <a:srgbClr val="000000"/>
                </a:solidFill>
                <a:latin typeface="Calibri"/>
                <a:ea typeface="Calibri"/>
                <a:cs typeface="Calibri"/>
                <a:sym typeface="Calibri"/>
              </a:rPr>
              <a:t>move</a:t>
            </a:r>
            <a:r>
              <a:rPr b="0" i="0" lang="el-GR" sz="3000" u="none" cap="none" strike="noStrike">
                <a:solidFill>
                  <a:srgbClr val="000000"/>
                </a:solidFill>
                <a:latin typeface="Calibri"/>
                <a:ea typeface="Calibri"/>
                <a:cs typeface="Calibri"/>
                <a:sym typeface="Calibri"/>
              </a:rPr>
              <a:t> from one atom to another.</a:t>
            </a:r>
            <a:endParaRPr b="0" i="0" sz="3000" u="none" cap="none" strike="noStrike">
              <a:latin typeface="Arial"/>
              <a:ea typeface="Arial"/>
              <a:cs typeface="Arial"/>
              <a:sym typeface="Arial"/>
            </a:endParaRPr>
          </a:p>
          <a:p>
            <a:pPr indent="0" lvl="0" marL="0" marR="0" rtl="0" algn="l">
              <a:lnSpc>
                <a:spcPct val="102000"/>
              </a:lnSpc>
              <a:spcBef>
                <a:spcPts val="0"/>
              </a:spcBef>
              <a:spcAft>
                <a:spcPts val="0"/>
              </a:spcAft>
              <a:buNone/>
            </a:pPr>
            <a:r>
              <a:rPr b="0" i="0" lang="el-GR" sz="3000" u="none" cap="none" strike="noStrike">
                <a:solidFill>
                  <a:srgbClr val="000000"/>
                </a:solidFill>
                <a:latin typeface="Calibri"/>
                <a:ea typeface="Calibri"/>
                <a:cs typeface="Calibri"/>
                <a:sym typeface="Calibri"/>
              </a:rPr>
              <a:t>In that case the first atom is charged “</a:t>
            </a:r>
            <a:r>
              <a:rPr b="1" i="0" lang="el-GR" sz="3000" u="none" cap="none" strike="noStrike">
                <a:solidFill>
                  <a:srgbClr val="000000"/>
                </a:solidFill>
                <a:latin typeface="Calibri"/>
                <a:ea typeface="Calibri"/>
                <a:cs typeface="Calibri"/>
                <a:sym typeface="Calibri"/>
              </a:rPr>
              <a:t>positively</a:t>
            </a:r>
            <a:r>
              <a:rPr b="0" i="0" lang="el-GR" sz="3000" u="none" cap="none" strike="noStrike">
                <a:solidFill>
                  <a:srgbClr val="000000"/>
                </a:solidFill>
                <a:latin typeface="Calibri"/>
                <a:ea typeface="Calibri"/>
                <a:cs typeface="Calibri"/>
                <a:sym typeface="Calibri"/>
              </a:rPr>
              <a:t>” (it contains more protons than electrons) and the second is charged “</a:t>
            </a:r>
            <a:r>
              <a:rPr b="1" i="0" lang="el-GR" sz="3000" u="none" cap="none" strike="noStrike">
                <a:solidFill>
                  <a:srgbClr val="000000"/>
                </a:solidFill>
                <a:latin typeface="Calibri"/>
                <a:ea typeface="Calibri"/>
                <a:cs typeface="Calibri"/>
                <a:sym typeface="Calibri"/>
              </a:rPr>
              <a:t>negatively</a:t>
            </a:r>
            <a:r>
              <a:rPr b="0" i="0" lang="el-GR" sz="3000" u="none" cap="none" strike="noStrike">
                <a:solidFill>
                  <a:srgbClr val="000000"/>
                </a:solidFill>
                <a:latin typeface="Calibri"/>
                <a:ea typeface="Calibri"/>
                <a:cs typeface="Calibri"/>
                <a:sym typeface="Calibri"/>
              </a:rPr>
              <a:t>”.</a:t>
            </a:r>
            <a:endParaRPr b="0" i="0" sz="3000" u="none" cap="none" strike="noStrike">
              <a:latin typeface="Arial"/>
              <a:ea typeface="Arial"/>
              <a:cs typeface="Arial"/>
              <a:sym typeface="Arial"/>
            </a:endParaRPr>
          </a:p>
        </p:txBody>
      </p:sp>
      <p:pic>
        <p:nvPicPr>
          <p:cNvPr id="604" name="Google Shape;604;p70"/>
          <p:cNvPicPr preferRelativeResize="0"/>
          <p:nvPr/>
        </p:nvPicPr>
        <p:blipFill rotWithShape="1">
          <a:blip r:embed="rId3">
            <a:alphaModFix/>
          </a:blip>
          <a:srcRect b="0" l="0" r="0" t="0"/>
          <a:stretch/>
        </p:blipFill>
        <p:spPr>
          <a:xfrm rot="5400000">
            <a:off x="4570560" y="3950640"/>
            <a:ext cx="193680" cy="1193760"/>
          </a:xfrm>
          <a:prstGeom prst="rect">
            <a:avLst/>
          </a:prstGeom>
          <a:noFill/>
          <a:ln>
            <a:noFill/>
          </a:ln>
        </p:spPr>
      </p:pic>
      <p:pic>
        <p:nvPicPr>
          <p:cNvPr id="605" name="Google Shape;605;p70"/>
          <p:cNvPicPr preferRelativeResize="0"/>
          <p:nvPr/>
        </p:nvPicPr>
        <p:blipFill rotWithShape="1">
          <a:blip r:embed="rId4">
            <a:alphaModFix/>
          </a:blip>
          <a:srcRect b="0" l="0" r="0" t="0"/>
          <a:stretch/>
        </p:blipFill>
        <p:spPr>
          <a:xfrm rot="240000">
            <a:off x="4386600" y="-1963080"/>
            <a:ext cx="6900840" cy="6912000"/>
          </a:xfrm>
          <a:prstGeom prst="rect">
            <a:avLst/>
          </a:prstGeom>
          <a:noFill/>
          <a:ln>
            <a:noFill/>
          </a:ln>
        </p:spPr>
      </p:pic>
      <p:pic>
        <p:nvPicPr>
          <p:cNvPr id="606" name="Google Shape;606;p70"/>
          <p:cNvPicPr preferRelativeResize="0"/>
          <p:nvPr/>
        </p:nvPicPr>
        <p:blipFill rotWithShape="1">
          <a:blip r:embed="rId5">
            <a:alphaModFix/>
          </a:blip>
          <a:srcRect b="0" l="0" r="0" t="0"/>
          <a:stretch/>
        </p:blipFill>
        <p:spPr>
          <a:xfrm>
            <a:off x="1949400" y="3528360"/>
            <a:ext cx="2081160" cy="2081160"/>
          </a:xfrm>
          <a:prstGeom prst="rect">
            <a:avLst/>
          </a:prstGeom>
          <a:noFill/>
          <a:ln>
            <a:noFill/>
          </a:ln>
        </p:spPr>
      </p:pic>
      <p:sp>
        <p:nvSpPr>
          <p:cNvPr id="607" name="Google Shape;607;p70"/>
          <p:cNvSpPr/>
          <p:nvPr/>
        </p:nvSpPr>
        <p:spPr>
          <a:xfrm>
            <a:off x="4967280" y="5616720"/>
            <a:ext cx="3311640" cy="57600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0" lIns="0" spcFirstLastPara="1" rIns="0" wrap="square" tIns="0">
            <a:noAutofit/>
          </a:bodyPr>
          <a:lstStyle/>
          <a:p>
            <a:pPr indent="0" lvl="0" marL="0" marR="0" rtl="0" algn="l">
              <a:lnSpc>
                <a:spcPct val="102000"/>
              </a:lnSpc>
              <a:spcBef>
                <a:spcPts val="0"/>
              </a:spcBef>
              <a:spcAft>
                <a:spcPts val="0"/>
              </a:spcAft>
              <a:buNone/>
            </a:pPr>
            <a:r>
              <a:rPr b="1" i="0" lang="el-GR" sz="3000" u="none" cap="none" strike="noStrike">
                <a:solidFill>
                  <a:srgbClr val="FF420E"/>
                </a:solidFill>
                <a:latin typeface="Calibri"/>
                <a:ea typeface="Calibri"/>
                <a:cs typeface="Calibri"/>
                <a:sym typeface="Calibri"/>
              </a:rPr>
              <a:t>negatively charged</a:t>
            </a:r>
            <a:endParaRPr b="0" i="0" sz="3000" u="none" cap="none" strike="noStrike">
              <a:latin typeface="Arial"/>
              <a:ea typeface="Arial"/>
              <a:cs typeface="Arial"/>
              <a:sym typeface="Arial"/>
            </a:endParaRPr>
          </a:p>
        </p:txBody>
      </p:sp>
      <p:sp>
        <p:nvSpPr>
          <p:cNvPr id="608" name="Google Shape;608;p70"/>
          <p:cNvSpPr/>
          <p:nvPr/>
        </p:nvSpPr>
        <p:spPr>
          <a:xfrm>
            <a:off x="1368360" y="5616720"/>
            <a:ext cx="3095640" cy="61272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0" lIns="0" spcFirstLastPara="1" rIns="0" wrap="square" tIns="0">
            <a:noAutofit/>
          </a:bodyPr>
          <a:lstStyle/>
          <a:p>
            <a:pPr indent="0" lvl="0" marL="0" marR="0" rtl="0" algn="l">
              <a:lnSpc>
                <a:spcPct val="102000"/>
              </a:lnSpc>
              <a:spcBef>
                <a:spcPts val="0"/>
              </a:spcBef>
              <a:spcAft>
                <a:spcPts val="0"/>
              </a:spcAft>
              <a:buNone/>
            </a:pPr>
            <a:r>
              <a:rPr b="1" i="0" lang="el-GR" sz="3000" u="none" cap="none" strike="noStrike">
                <a:solidFill>
                  <a:srgbClr val="6666FF"/>
                </a:solidFill>
                <a:latin typeface="Calibri"/>
                <a:ea typeface="Calibri"/>
                <a:cs typeface="Calibri"/>
                <a:sym typeface="Calibri"/>
              </a:rPr>
              <a:t>positively charged</a:t>
            </a:r>
            <a:endParaRPr b="0" i="0" sz="3000" u="none" cap="none" strike="noStrike">
              <a:latin typeface="Arial"/>
              <a:ea typeface="Arial"/>
              <a:cs typeface="Arial"/>
              <a:sym typeface="Arial"/>
            </a:endParaRPr>
          </a:p>
        </p:txBody>
      </p:sp>
      <p:pic>
        <p:nvPicPr>
          <p:cNvPr id="609" name="Google Shape;609;p70"/>
          <p:cNvPicPr preferRelativeResize="0"/>
          <p:nvPr/>
        </p:nvPicPr>
        <p:blipFill rotWithShape="1">
          <a:blip r:embed="rId6">
            <a:alphaModFix/>
          </a:blip>
          <a:srcRect b="0" l="0" r="0" t="0"/>
          <a:stretch/>
        </p:blipFill>
        <p:spPr>
          <a:xfrm>
            <a:off x="5327640" y="3779280"/>
            <a:ext cx="1584360" cy="1584360"/>
          </a:xfrm>
          <a:prstGeom prst="rect">
            <a:avLst/>
          </a:prstGeom>
          <a:noFill/>
          <a:ln>
            <a:noFill/>
          </a:ln>
        </p:spPr>
      </p:pic>
      <p:sp>
        <p:nvSpPr>
          <p:cNvPr id="610" name="Google Shape;610;p70"/>
          <p:cNvSpPr txBox="1"/>
          <p:nvPr/>
        </p:nvSpPr>
        <p:spPr>
          <a:xfrm>
            <a:off x="457200" y="346320"/>
            <a:ext cx="4663440" cy="380880"/>
          </a:xfrm>
          <a:prstGeom prst="rect">
            <a:avLst/>
          </a:prstGeom>
          <a:noFill/>
          <a:ln>
            <a:noFill/>
          </a:ln>
        </p:spPr>
        <p:txBody>
          <a:bodyPr anchorCtr="0" anchor="ctr" bIns="0" lIns="0" spcFirstLastPara="1" rIns="0" wrap="square" tIns="0">
            <a:noAutofit/>
          </a:bodyPr>
          <a:lstStyle/>
          <a:p>
            <a:pPr indent="0" lvl="0" marL="0" marR="0" rtl="0" algn="l">
              <a:lnSpc>
                <a:spcPct val="102000"/>
              </a:lnSpc>
              <a:spcBef>
                <a:spcPts val="0"/>
              </a:spcBef>
              <a:spcAft>
                <a:spcPts val="0"/>
              </a:spcAft>
              <a:buNone/>
            </a:pPr>
            <a:r>
              <a:rPr b="1" i="0" lang="el-GR" sz="2400" u="none" cap="none" strike="noStrike">
                <a:solidFill>
                  <a:srgbClr val="999999"/>
                </a:solidFill>
                <a:latin typeface="Calibri"/>
                <a:ea typeface="Calibri"/>
                <a:cs typeface="Calibri"/>
                <a:sym typeface="Calibri"/>
              </a:rPr>
              <a:t>STRUCTURE OF THE ATOM</a:t>
            </a:r>
            <a:endParaRPr b="0" i="0" sz="2400" u="none" cap="none" strike="noStrike">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615" name="Shape 615"/>
        <p:cNvGrpSpPr/>
        <p:nvPr/>
      </p:nvGrpSpPr>
      <p:grpSpPr>
        <a:xfrm>
          <a:off x="0" y="0"/>
          <a:ext cx="0" cy="0"/>
          <a:chOff x="0" y="0"/>
          <a:chExt cx="0" cy="0"/>
        </a:xfrm>
      </p:grpSpPr>
      <p:sp>
        <p:nvSpPr>
          <p:cNvPr id="616" name="Google Shape;616;p71"/>
          <p:cNvSpPr/>
          <p:nvPr/>
        </p:nvSpPr>
        <p:spPr>
          <a:xfrm>
            <a:off x="0" y="0"/>
            <a:ext cx="9144000" cy="6858000"/>
          </a:xfrm>
          <a:custGeom>
            <a:rect b="b" l="l" r="r" t="t"/>
            <a:pathLst>
              <a:path extrusionOk="0" h="21600" w="28800">
                <a:moveTo>
                  <a:pt x="5" y="0"/>
                </a:moveTo>
                <a:lnTo>
                  <a:pt x="0" y="21595"/>
                </a:lnTo>
                <a:lnTo>
                  <a:pt x="28795" y="21600"/>
                </a:lnTo>
                <a:lnTo>
                  <a:pt x="28800" y="5"/>
                </a:lnTo>
                <a:close/>
              </a:path>
            </a:pathLst>
          </a:custGeom>
          <a:solidFill>
            <a:srgbClr val="FFCC99"/>
          </a:solidFill>
          <a:ln cap="flat" cmpd="sng" w="9525">
            <a:solidFill>
              <a:srgbClr val="808080"/>
            </a:solidFill>
            <a:prstDash val="solid"/>
            <a:round/>
            <a:headEnd len="sm" w="sm" type="none"/>
            <a:tailEnd len="sm" w="sm" type="none"/>
          </a:ln>
        </p:spPr>
      </p:sp>
      <p:pic>
        <p:nvPicPr>
          <p:cNvPr id="617" name="Google Shape;617;p71"/>
          <p:cNvPicPr preferRelativeResize="0"/>
          <p:nvPr/>
        </p:nvPicPr>
        <p:blipFill rotWithShape="1">
          <a:blip r:embed="rId3">
            <a:alphaModFix/>
          </a:blip>
          <a:srcRect b="0" l="0" r="3936" t="0"/>
          <a:stretch/>
        </p:blipFill>
        <p:spPr>
          <a:xfrm>
            <a:off x="131760" y="1116000"/>
            <a:ext cx="4359240" cy="4390920"/>
          </a:xfrm>
          <a:prstGeom prst="rect">
            <a:avLst/>
          </a:prstGeom>
          <a:noFill/>
          <a:ln>
            <a:noFill/>
          </a:ln>
        </p:spPr>
      </p:pic>
      <p:pic>
        <p:nvPicPr>
          <p:cNvPr id="618" name="Google Shape;618;p71"/>
          <p:cNvPicPr preferRelativeResize="0"/>
          <p:nvPr/>
        </p:nvPicPr>
        <p:blipFill rotWithShape="1">
          <a:blip r:embed="rId4">
            <a:alphaModFix/>
          </a:blip>
          <a:srcRect b="0" l="0" r="0" t="0"/>
          <a:stretch/>
        </p:blipFill>
        <p:spPr>
          <a:xfrm rot="5400000">
            <a:off x="4928400" y="2980440"/>
            <a:ext cx="193680" cy="1122480"/>
          </a:xfrm>
          <a:prstGeom prst="rect">
            <a:avLst/>
          </a:prstGeom>
          <a:noFill/>
          <a:ln>
            <a:noFill/>
          </a:ln>
        </p:spPr>
      </p:pic>
      <p:sp>
        <p:nvSpPr>
          <p:cNvPr id="619" name="Google Shape;619;p71"/>
          <p:cNvSpPr/>
          <p:nvPr/>
        </p:nvSpPr>
        <p:spPr>
          <a:xfrm>
            <a:off x="5613480" y="3525840"/>
            <a:ext cx="109440" cy="109440"/>
          </a:xfrm>
          <a:custGeom>
            <a:rect b="b" l="l" r="r" t="t"/>
            <a:pathLst>
              <a:path extrusionOk="0" h="21600" w="21600">
                <a:moveTo>
                  <a:pt x="10800" y="0"/>
                </a:moveTo>
                <a:close/>
              </a:path>
            </a:pathLst>
          </a:custGeom>
          <a:solidFill>
            <a:srgbClr val="FF420E"/>
          </a:solidFill>
          <a:ln cap="flat" cmpd="sng" w="9525">
            <a:solidFill>
              <a:srgbClr val="808080"/>
            </a:solidFill>
            <a:prstDash val="solid"/>
            <a:round/>
            <a:headEnd len="sm" w="sm" type="none"/>
            <a:tailEnd len="sm" w="sm" type="none"/>
          </a:ln>
        </p:spPr>
      </p:sp>
      <p:sp>
        <p:nvSpPr>
          <p:cNvPr id="620" name="Google Shape;620;p71"/>
          <p:cNvSpPr/>
          <p:nvPr/>
        </p:nvSpPr>
        <p:spPr>
          <a:xfrm>
            <a:off x="5734080" y="3475080"/>
            <a:ext cx="123840" cy="31680"/>
          </a:xfrm>
          <a:custGeom>
            <a:rect b="b" l="l" r="r" t="t"/>
            <a:pathLst>
              <a:path extrusionOk="0" h="21600" w="21600">
                <a:moveTo>
                  <a:pt x="0" y="0"/>
                </a:moveTo>
                <a:lnTo>
                  <a:pt x="21600" y="0"/>
                </a:lnTo>
                <a:lnTo>
                  <a:pt x="21600" y="21600"/>
                </a:lnTo>
                <a:lnTo>
                  <a:pt x="0" y="21600"/>
                </a:lnTo>
                <a:lnTo>
                  <a:pt x="0" y="0"/>
                </a:lnTo>
                <a:close/>
              </a:path>
            </a:pathLst>
          </a:custGeom>
          <a:solidFill>
            <a:srgbClr val="FF420E"/>
          </a:solidFill>
          <a:ln cap="flat" cmpd="sng" w="9525">
            <a:solidFill>
              <a:srgbClr val="808080"/>
            </a:solidFill>
            <a:prstDash val="solid"/>
            <a:round/>
            <a:headEnd len="sm" w="sm" type="none"/>
            <a:tailEnd len="sm" w="sm" type="none"/>
          </a:ln>
        </p:spPr>
      </p:sp>
      <p:sp>
        <p:nvSpPr>
          <p:cNvPr id="621" name="Google Shape;621;p71"/>
          <p:cNvSpPr/>
          <p:nvPr/>
        </p:nvSpPr>
        <p:spPr>
          <a:xfrm>
            <a:off x="573120" y="5472000"/>
            <a:ext cx="3963960" cy="43200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0" lIns="0" spcFirstLastPara="1" rIns="0" wrap="square" tIns="0">
            <a:noAutofit/>
          </a:bodyPr>
          <a:lstStyle/>
          <a:p>
            <a:pPr indent="0" lvl="0" marL="0" marR="0" rtl="0" algn="l">
              <a:lnSpc>
                <a:spcPct val="102000"/>
              </a:lnSpc>
              <a:spcBef>
                <a:spcPts val="0"/>
              </a:spcBef>
              <a:spcAft>
                <a:spcPts val="0"/>
              </a:spcAft>
              <a:buNone/>
            </a:pPr>
            <a:r>
              <a:rPr b="1" i="0" lang="el-GR" sz="3000" u="none" cap="none" strike="noStrike">
                <a:solidFill>
                  <a:srgbClr val="6666FF"/>
                </a:solidFill>
                <a:latin typeface="Calibri"/>
                <a:ea typeface="Calibri"/>
                <a:cs typeface="Calibri"/>
                <a:sym typeface="Calibri"/>
              </a:rPr>
              <a:t>11 protons </a:t>
            </a:r>
            <a:r>
              <a:rPr b="1" i="0" lang="el-GR" sz="3000" u="none" cap="none" strike="noStrike">
                <a:solidFill>
                  <a:srgbClr val="FF420E"/>
                </a:solidFill>
                <a:latin typeface="Calibri"/>
                <a:ea typeface="Calibri"/>
                <a:cs typeface="Calibri"/>
                <a:sym typeface="Calibri"/>
              </a:rPr>
              <a:t>10 electrons</a:t>
            </a:r>
            <a:endParaRPr b="0" i="0" sz="3000" u="none" cap="none" strike="noStrike">
              <a:latin typeface="Arial"/>
              <a:ea typeface="Arial"/>
              <a:cs typeface="Arial"/>
              <a:sym typeface="Arial"/>
            </a:endParaRPr>
          </a:p>
        </p:txBody>
      </p:sp>
      <p:sp>
        <p:nvSpPr>
          <p:cNvPr id="622" name="Google Shape;622;p71"/>
          <p:cNvSpPr/>
          <p:nvPr/>
        </p:nvSpPr>
        <p:spPr>
          <a:xfrm>
            <a:off x="1581120" y="5904000"/>
            <a:ext cx="2090880" cy="43164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0" lIns="0" spcFirstLastPara="1" rIns="0" wrap="square" tIns="0">
            <a:noAutofit/>
          </a:bodyPr>
          <a:lstStyle/>
          <a:p>
            <a:pPr indent="0" lvl="0" marL="0" marR="0" rtl="0" algn="l">
              <a:lnSpc>
                <a:spcPct val="102000"/>
              </a:lnSpc>
              <a:spcBef>
                <a:spcPts val="0"/>
              </a:spcBef>
              <a:spcAft>
                <a:spcPts val="0"/>
              </a:spcAft>
              <a:buNone/>
            </a:pPr>
            <a:r>
              <a:rPr b="1" i="0" lang="el-GR" sz="3000" u="none" cap="none" strike="noStrike">
                <a:solidFill>
                  <a:srgbClr val="6666FF"/>
                </a:solidFill>
                <a:latin typeface="Calibri"/>
                <a:ea typeface="Calibri"/>
                <a:cs typeface="Calibri"/>
                <a:sym typeface="Calibri"/>
              </a:rPr>
              <a:t>+11 </a:t>
            </a:r>
            <a:r>
              <a:rPr b="1" i="0" lang="el-GR" sz="3000" u="none" cap="none" strike="noStrike">
                <a:solidFill>
                  <a:srgbClr val="FF420E"/>
                </a:solidFill>
                <a:latin typeface="Calibri"/>
                <a:ea typeface="Calibri"/>
                <a:cs typeface="Calibri"/>
                <a:sym typeface="Calibri"/>
              </a:rPr>
              <a:t>-10</a:t>
            </a:r>
            <a:r>
              <a:rPr b="1" i="0" lang="el-GR" sz="3000" u="none" cap="none" strike="noStrike">
                <a:solidFill>
                  <a:srgbClr val="6666FF"/>
                </a:solidFill>
                <a:latin typeface="Calibri"/>
                <a:ea typeface="Calibri"/>
                <a:cs typeface="Calibri"/>
                <a:sym typeface="Calibri"/>
              </a:rPr>
              <a:t> = +1</a:t>
            </a:r>
            <a:endParaRPr b="0" i="0" sz="3000" u="none" cap="none" strike="noStrike">
              <a:latin typeface="Arial"/>
              <a:ea typeface="Arial"/>
              <a:cs typeface="Arial"/>
              <a:sym typeface="Arial"/>
            </a:endParaRPr>
          </a:p>
        </p:txBody>
      </p:sp>
      <p:sp>
        <p:nvSpPr>
          <p:cNvPr id="623" name="Google Shape;623;p71"/>
          <p:cNvSpPr/>
          <p:nvPr/>
        </p:nvSpPr>
        <p:spPr>
          <a:xfrm>
            <a:off x="5148360" y="5975280"/>
            <a:ext cx="2198520" cy="432000"/>
          </a:xfrm>
          <a:custGeom>
            <a:rect b="b" l="l" r="r" t="t"/>
            <a:pathLst>
              <a:path extrusionOk="0" h="21600" w="21600">
                <a:moveTo>
                  <a:pt x="0" y="0"/>
                </a:moveTo>
                <a:lnTo>
                  <a:pt x="21600" y="0"/>
                </a:lnTo>
                <a:lnTo>
                  <a:pt x="21600" y="21600"/>
                </a:lnTo>
                <a:lnTo>
                  <a:pt x="0" y="21600"/>
                </a:lnTo>
                <a:lnTo>
                  <a:pt x="0" y="0"/>
                </a:lnTo>
                <a:close/>
              </a:path>
            </a:pathLst>
          </a:custGeom>
          <a:noFill/>
          <a:ln>
            <a:noFill/>
          </a:ln>
        </p:spPr>
      </p:sp>
      <p:sp>
        <p:nvSpPr>
          <p:cNvPr id="624" name="Google Shape;624;p71"/>
          <p:cNvSpPr/>
          <p:nvPr/>
        </p:nvSpPr>
        <p:spPr>
          <a:xfrm>
            <a:off x="6551640" y="4932360"/>
            <a:ext cx="1828800" cy="84132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0" lIns="0" spcFirstLastPara="1" rIns="0" wrap="square" tIns="0">
            <a:noAutofit/>
          </a:bodyPr>
          <a:lstStyle/>
          <a:p>
            <a:pPr indent="0" lvl="0" marL="0" marR="0" rtl="0" algn="l">
              <a:lnSpc>
                <a:spcPct val="102000"/>
              </a:lnSpc>
              <a:spcBef>
                <a:spcPts val="0"/>
              </a:spcBef>
              <a:spcAft>
                <a:spcPts val="0"/>
              </a:spcAft>
              <a:buNone/>
            </a:pPr>
            <a:r>
              <a:rPr b="1" i="0" lang="el-GR" sz="3000" u="none" cap="none" strike="noStrike">
                <a:solidFill>
                  <a:srgbClr val="6666FF"/>
                </a:solidFill>
                <a:latin typeface="Calibri"/>
                <a:ea typeface="Calibri"/>
                <a:cs typeface="Calibri"/>
                <a:sym typeface="Calibri"/>
              </a:rPr>
              <a:t> 3 protons </a:t>
            </a:r>
            <a:br>
              <a:rPr b="0" i="0" lang="el-GR" sz="1800" u="none" cap="none" strike="noStrike">
                <a:latin typeface="Arial"/>
                <a:ea typeface="Arial"/>
                <a:cs typeface="Arial"/>
                <a:sym typeface="Arial"/>
              </a:rPr>
            </a:br>
            <a:r>
              <a:rPr b="1" i="0" lang="el-GR" sz="3000" u="none" cap="none" strike="noStrike">
                <a:solidFill>
                  <a:srgbClr val="FF420E"/>
                </a:solidFill>
                <a:latin typeface="Calibri"/>
                <a:ea typeface="Calibri"/>
                <a:cs typeface="Calibri"/>
                <a:sym typeface="Calibri"/>
              </a:rPr>
              <a:t>4 electrons</a:t>
            </a:r>
            <a:endParaRPr b="0" i="0" sz="3000" u="none" cap="none" strike="noStrike">
              <a:latin typeface="Arial"/>
              <a:ea typeface="Arial"/>
              <a:cs typeface="Arial"/>
              <a:sym typeface="Arial"/>
            </a:endParaRPr>
          </a:p>
        </p:txBody>
      </p:sp>
      <p:sp>
        <p:nvSpPr>
          <p:cNvPr id="625" name="Google Shape;625;p71"/>
          <p:cNvSpPr/>
          <p:nvPr/>
        </p:nvSpPr>
        <p:spPr>
          <a:xfrm>
            <a:off x="6624720" y="5904000"/>
            <a:ext cx="1655640" cy="43164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0" lIns="0" spcFirstLastPara="1" rIns="0" wrap="square" tIns="0">
            <a:noAutofit/>
          </a:bodyPr>
          <a:lstStyle/>
          <a:p>
            <a:pPr indent="0" lvl="0" marL="0" marR="0" rtl="0" algn="l">
              <a:lnSpc>
                <a:spcPct val="102000"/>
              </a:lnSpc>
              <a:spcBef>
                <a:spcPts val="0"/>
              </a:spcBef>
              <a:spcAft>
                <a:spcPts val="0"/>
              </a:spcAft>
              <a:buNone/>
            </a:pPr>
            <a:r>
              <a:rPr b="1" i="0" lang="el-GR" sz="3000" u="none" cap="none" strike="noStrike">
                <a:solidFill>
                  <a:srgbClr val="6666FF"/>
                </a:solidFill>
                <a:latin typeface="Calibri"/>
                <a:ea typeface="Calibri"/>
                <a:cs typeface="Calibri"/>
                <a:sym typeface="Calibri"/>
              </a:rPr>
              <a:t>+3 </a:t>
            </a:r>
            <a:r>
              <a:rPr b="1" i="0" lang="el-GR" sz="3000" u="none" cap="none" strike="noStrike">
                <a:solidFill>
                  <a:srgbClr val="FF420E"/>
                </a:solidFill>
                <a:latin typeface="Calibri"/>
                <a:ea typeface="Calibri"/>
                <a:cs typeface="Calibri"/>
                <a:sym typeface="Calibri"/>
              </a:rPr>
              <a:t>-4</a:t>
            </a:r>
            <a:r>
              <a:rPr b="1" i="0" lang="el-GR" sz="3000" u="none" cap="none" strike="noStrike">
                <a:solidFill>
                  <a:srgbClr val="6666FF"/>
                </a:solidFill>
                <a:latin typeface="Calibri"/>
                <a:ea typeface="Calibri"/>
                <a:cs typeface="Calibri"/>
                <a:sym typeface="Calibri"/>
              </a:rPr>
              <a:t> = </a:t>
            </a:r>
            <a:r>
              <a:rPr b="1" i="0" lang="el-GR" sz="3000" u="none" cap="none" strike="noStrike">
                <a:solidFill>
                  <a:srgbClr val="FF420E"/>
                </a:solidFill>
                <a:latin typeface="Calibri"/>
                <a:ea typeface="Calibri"/>
                <a:cs typeface="Calibri"/>
                <a:sym typeface="Calibri"/>
              </a:rPr>
              <a:t>-1</a:t>
            </a:r>
            <a:endParaRPr b="0" i="0" sz="3000" u="none" cap="none" strike="noStrike">
              <a:latin typeface="Arial"/>
              <a:ea typeface="Arial"/>
              <a:cs typeface="Arial"/>
              <a:sym typeface="Arial"/>
            </a:endParaRPr>
          </a:p>
        </p:txBody>
      </p:sp>
      <p:pic>
        <p:nvPicPr>
          <p:cNvPr id="626" name="Google Shape;626;p71"/>
          <p:cNvPicPr preferRelativeResize="0"/>
          <p:nvPr/>
        </p:nvPicPr>
        <p:blipFill rotWithShape="1">
          <a:blip r:embed="rId5">
            <a:alphaModFix/>
          </a:blip>
          <a:srcRect b="0" l="0" r="0" t="0"/>
          <a:stretch/>
        </p:blipFill>
        <p:spPr>
          <a:xfrm>
            <a:off x="5580000" y="1380960"/>
            <a:ext cx="3408480" cy="3407040"/>
          </a:xfrm>
          <a:prstGeom prst="rect">
            <a:avLst/>
          </a:prstGeom>
          <a:noFill/>
          <a:ln>
            <a:noFill/>
          </a:ln>
        </p:spPr>
      </p:pic>
      <p:pic>
        <p:nvPicPr>
          <p:cNvPr id="627" name="Google Shape;627;p71"/>
          <p:cNvPicPr preferRelativeResize="0"/>
          <p:nvPr/>
        </p:nvPicPr>
        <p:blipFill rotWithShape="1">
          <a:blip r:embed="rId6">
            <a:alphaModFix/>
          </a:blip>
          <a:srcRect b="0" l="0" r="0" t="0"/>
          <a:stretch/>
        </p:blipFill>
        <p:spPr>
          <a:xfrm rot="240000">
            <a:off x="5642280" y="-1458720"/>
            <a:ext cx="5099040" cy="5106960"/>
          </a:xfrm>
          <a:prstGeom prst="rect">
            <a:avLst/>
          </a:prstGeom>
          <a:noFill/>
          <a:ln>
            <a:noFill/>
          </a:ln>
        </p:spPr>
      </p:pic>
      <p:sp>
        <p:nvSpPr>
          <p:cNvPr id="628" name="Google Shape;628;p71"/>
          <p:cNvSpPr txBox="1"/>
          <p:nvPr/>
        </p:nvSpPr>
        <p:spPr>
          <a:xfrm>
            <a:off x="457200" y="346320"/>
            <a:ext cx="4663440" cy="380880"/>
          </a:xfrm>
          <a:prstGeom prst="rect">
            <a:avLst/>
          </a:prstGeom>
          <a:noFill/>
          <a:ln>
            <a:noFill/>
          </a:ln>
        </p:spPr>
        <p:txBody>
          <a:bodyPr anchorCtr="0" anchor="ctr" bIns="0" lIns="0" spcFirstLastPara="1" rIns="0" wrap="square" tIns="0">
            <a:noAutofit/>
          </a:bodyPr>
          <a:lstStyle/>
          <a:p>
            <a:pPr indent="0" lvl="0" marL="0" marR="0" rtl="0" algn="l">
              <a:lnSpc>
                <a:spcPct val="102000"/>
              </a:lnSpc>
              <a:spcBef>
                <a:spcPts val="0"/>
              </a:spcBef>
              <a:spcAft>
                <a:spcPts val="0"/>
              </a:spcAft>
              <a:buNone/>
            </a:pPr>
            <a:r>
              <a:rPr b="1" i="0" lang="el-GR" sz="2400" u="none" cap="none" strike="noStrike">
                <a:solidFill>
                  <a:srgbClr val="999999"/>
                </a:solidFill>
                <a:latin typeface="Calibri"/>
                <a:ea typeface="Calibri"/>
                <a:cs typeface="Calibri"/>
                <a:sym typeface="Calibri"/>
              </a:rPr>
              <a:t>STRUCTURE OF THE ATOM</a:t>
            </a:r>
            <a:endParaRPr b="0" i="0" sz="2400" u="none" cap="none" strike="noStrike">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53" name="Shape 253"/>
        <p:cNvGrpSpPr/>
        <p:nvPr/>
      </p:nvGrpSpPr>
      <p:grpSpPr>
        <a:xfrm>
          <a:off x="0" y="0"/>
          <a:ext cx="0" cy="0"/>
          <a:chOff x="0" y="0"/>
          <a:chExt cx="0" cy="0"/>
        </a:xfrm>
      </p:grpSpPr>
      <p:sp>
        <p:nvSpPr>
          <p:cNvPr id="254" name="Google Shape;254;p54"/>
          <p:cNvSpPr/>
          <p:nvPr/>
        </p:nvSpPr>
        <p:spPr>
          <a:xfrm>
            <a:off x="640080" y="914400"/>
            <a:ext cx="4389120" cy="548928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0" lIns="0" spcFirstLastPara="1" rIns="0" wrap="square" tIns="0">
            <a:noAutofit/>
          </a:bodyPr>
          <a:lstStyle/>
          <a:p>
            <a:pPr indent="0" lvl="0" marL="0" marR="0" rtl="0" algn="l">
              <a:lnSpc>
                <a:spcPct val="102000"/>
              </a:lnSpc>
              <a:spcBef>
                <a:spcPts val="0"/>
              </a:spcBef>
              <a:spcAft>
                <a:spcPts val="0"/>
              </a:spcAft>
              <a:buNone/>
            </a:pPr>
            <a:r>
              <a:rPr b="0" i="0" lang="el-GR" sz="3000" u="none" cap="none" strike="noStrike">
                <a:solidFill>
                  <a:srgbClr val="000000"/>
                </a:solidFill>
                <a:latin typeface="Calibri"/>
                <a:ea typeface="Calibri"/>
                <a:cs typeface="Calibri"/>
                <a:sym typeface="Calibri"/>
              </a:rPr>
              <a:t>But it was only until the 19</a:t>
            </a:r>
            <a:r>
              <a:rPr b="0" baseline="30000" i="0" lang="el-GR" sz="3465" u="none" cap="none" strike="noStrike">
                <a:solidFill>
                  <a:srgbClr val="000000"/>
                </a:solidFill>
                <a:latin typeface="Calibri"/>
                <a:ea typeface="Calibri"/>
                <a:cs typeface="Calibri"/>
                <a:sym typeface="Calibri"/>
              </a:rPr>
              <a:t>th</a:t>
            </a:r>
            <a:r>
              <a:rPr b="0" i="0" lang="el-GR" sz="3000" u="none" cap="none" strike="noStrike">
                <a:solidFill>
                  <a:srgbClr val="000000"/>
                </a:solidFill>
                <a:latin typeface="Calibri"/>
                <a:ea typeface="Calibri"/>
                <a:cs typeface="Calibri"/>
                <a:sym typeface="Calibri"/>
              </a:rPr>
              <a:t> century that the discoveries of chemistry led to an adequate </a:t>
            </a:r>
            <a:r>
              <a:rPr b="1" i="0" lang="el-GR" sz="3000" u="none" cap="none" strike="noStrike">
                <a:solidFill>
                  <a:srgbClr val="000000"/>
                </a:solidFill>
                <a:latin typeface="Calibri"/>
                <a:ea typeface="Calibri"/>
                <a:cs typeface="Calibri"/>
                <a:sym typeface="Calibri"/>
              </a:rPr>
              <a:t>atomic theory</a:t>
            </a:r>
            <a:r>
              <a:rPr b="0" i="0" lang="el-GR" sz="3000" u="none" cap="none" strike="noStrike">
                <a:solidFill>
                  <a:srgbClr val="000000"/>
                </a:solidFill>
                <a:latin typeface="Calibri"/>
                <a:ea typeface="Calibri"/>
                <a:cs typeface="Calibri"/>
                <a:sym typeface="Calibri"/>
              </a:rPr>
              <a:t>: Every matterial substance consists of discrete units. These units were thought to be  indivisible and were called “atoms”.</a:t>
            </a:r>
            <a:endParaRPr b="0" i="0" sz="3000" u="none" cap="none" strike="noStrike">
              <a:latin typeface="Arial"/>
              <a:ea typeface="Arial"/>
              <a:cs typeface="Arial"/>
              <a:sym typeface="Arial"/>
            </a:endParaRPr>
          </a:p>
          <a:p>
            <a:pPr indent="0" lvl="0" marL="0" marR="0" rtl="0" algn="l">
              <a:lnSpc>
                <a:spcPct val="102000"/>
              </a:lnSpc>
              <a:spcBef>
                <a:spcPts val="720"/>
              </a:spcBef>
              <a:spcAft>
                <a:spcPts val="0"/>
              </a:spcAft>
              <a:buNone/>
            </a:pPr>
            <a:r>
              <a:rPr b="0" i="0" lang="el-GR" sz="2400" u="none" cap="none" strike="noStrike">
                <a:solidFill>
                  <a:srgbClr val="000000"/>
                </a:solidFill>
                <a:latin typeface="Calibri"/>
                <a:ea typeface="Calibri"/>
                <a:cs typeface="Calibri"/>
                <a:sym typeface="Calibri"/>
              </a:rPr>
              <a:t>See on the right a page from J. Dalton's book</a:t>
            </a:r>
            <a:r>
              <a:rPr b="0" i="1" lang="el-GR" sz="2400" u="none" cap="none" strike="noStrike">
                <a:solidFill>
                  <a:srgbClr val="000000"/>
                </a:solidFill>
                <a:latin typeface="Calibri"/>
                <a:ea typeface="Calibri"/>
                <a:cs typeface="Calibri"/>
                <a:sym typeface="Calibri"/>
              </a:rPr>
              <a:t> A New System of Chemical Philosophy</a:t>
            </a:r>
            <a:r>
              <a:rPr b="0" i="0" lang="el-GR" sz="2400" u="none" cap="none" strike="noStrike">
                <a:solidFill>
                  <a:srgbClr val="000000"/>
                </a:solidFill>
                <a:latin typeface="Calibri"/>
                <a:ea typeface="Calibri"/>
                <a:cs typeface="Calibri"/>
                <a:sym typeface="Calibri"/>
              </a:rPr>
              <a:t>.</a:t>
            </a:r>
            <a:endParaRPr b="0" i="0" sz="2400" u="none" cap="none" strike="noStrike">
              <a:latin typeface="Arial"/>
              <a:ea typeface="Arial"/>
              <a:cs typeface="Arial"/>
              <a:sym typeface="Arial"/>
            </a:endParaRPr>
          </a:p>
        </p:txBody>
      </p:sp>
      <p:pic>
        <p:nvPicPr>
          <p:cNvPr id="255" name="Google Shape;255;p54"/>
          <p:cNvPicPr preferRelativeResize="0"/>
          <p:nvPr/>
        </p:nvPicPr>
        <p:blipFill rotWithShape="1">
          <a:blip r:embed="rId3">
            <a:alphaModFix/>
          </a:blip>
          <a:srcRect b="0" l="0" r="0" t="0"/>
          <a:stretch/>
        </p:blipFill>
        <p:spPr>
          <a:xfrm>
            <a:off x="5375520" y="202320"/>
            <a:ext cx="3543840" cy="6447960"/>
          </a:xfrm>
          <a:prstGeom prst="rect">
            <a:avLst/>
          </a:prstGeom>
          <a:noFill/>
          <a:ln>
            <a:noFill/>
          </a:ln>
        </p:spPr>
      </p:pic>
      <p:sp>
        <p:nvSpPr>
          <p:cNvPr id="256" name="Google Shape;256;p54"/>
          <p:cNvSpPr txBox="1"/>
          <p:nvPr/>
        </p:nvSpPr>
        <p:spPr>
          <a:xfrm>
            <a:off x="457200" y="346320"/>
            <a:ext cx="3452400" cy="380880"/>
          </a:xfrm>
          <a:prstGeom prst="rect">
            <a:avLst/>
          </a:prstGeom>
          <a:noFill/>
          <a:ln>
            <a:noFill/>
          </a:ln>
        </p:spPr>
        <p:txBody>
          <a:bodyPr anchorCtr="0" anchor="ctr" bIns="0" lIns="0" spcFirstLastPara="1" rIns="0" wrap="square" tIns="0">
            <a:noAutofit/>
          </a:bodyPr>
          <a:lstStyle/>
          <a:p>
            <a:pPr indent="0" lvl="0" marL="0" marR="0" rtl="0" algn="l">
              <a:lnSpc>
                <a:spcPct val="102000"/>
              </a:lnSpc>
              <a:spcBef>
                <a:spcPts val="0"/>
              </a:spcBef>
              <a:spcAft>
                <a:spcPts val="0"/>
              </a:spcAft>
              <a:buNone/>
            </a:pPr>
            <a:r>
              <a:rPr b="1" i="0" lang="el-GR" sz="2400" u="none" cap="none" strike="noStrike">
                <a:solidFill>
                  <a:srgbClr val="999999"/>
                </a:solidFill>
                <a:latin typeface="Calibri"/>
                <a:ea typeface="Calibri"/>
                <a:cs typeface="Calibri"/>
                <a:sym typeface="Calibri"/>
              </a:rPr>
              <a:t>IN QUEST OF THE ATOM</a:t>
            </a:r>
            <a:endParaRPr b="0" i="0" sz="2400" u="none" cap="none" strike="noStrike">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633" name="Shape 633"/>
        <p:cNvGrpSpPr/>
        <p:nvPr/>
      </p:nvGrpSpPr>
      <p:grpSpPr>
        <a:xfrm>
          <a:off x="0" y="0"/>
          <a:ext cx="0" cy="0"/>
          <a:chOff x="0" y="0"/>
          <a:chExt cx="0" cy="0"/>
        </a:xfrm>
      </p:grpSpPr>
      <p:sp>
        <p:nvSpPr>
          <p:cNvPr id="634" name="Google Shape;634;p72"/>
          <p:cNvSpPr/>
          <p:nvPr/>
        </p:nvSpPr>
        <p:spPr>
          <a:xfrm>
            <a:off x="0" y="0"/>
            <a:ext cx="9144000" cy="6858000"/>
          </a:xfrm>
          <a:custGeom>
            <a:rect b="b" l="l" r="r" t="t"/>
            <a:pathLst>
              <a:path extrusionOk="0" h="21600" w="28800">
                <a:moveTo>
                  <a:pt x="5" y="0"/>
                </a:moveTo>
                <a:lnTo>
                  <a:pt x="0" y="21595"/>
                </a:lnTo>
                <a:lnTo>
                  <a:pt x="28795" y="21600"/>
                </a:lnTo>
                <a:lnTo>
                  <a:pt x="28800" y="5"/>
                </a:lnTo>
                <a:close/>
              </a:path>
            </a:pathLst>
          </a:custGeom>
          <a:solidFill>
            <a:srgbClr val="FFCC99"/>
          </a:solidFill>
          <a:ln cap="flat" cmpd="sng" w="9525">
            <a:solidFill>
              <a:srgbClr val="808080"/>
            </a:solidFill>
            <a:prstDash val="solid"/>
            <a:round/>
            <a:headEnd len="sm" w="sm" type="none"/>
            <a:tailEnd len="sm" w="sm" type="none"/>
          </a:ln>
        </p:spPr>
      </p:sp>
      <p:pic>
        <p:nvPicPr>
          <p:cNvPr id="635" name="Google Shape;635;p72"/>
          <p:cNvPicPr preferRelativeResize="0"/>
          <p:nvPr/>
        </p:nvPicPr>
        <p:blipFill rotWithShape="1">
          <a:blip r:embed="rId3">
            <a:alphaModFix/>
          </a:blip>
          <a:srcRect b="0" l="0" r="0" t="0"/>
          <a:stretch/>
        </p:blipFill>
        <p:spPr>
          <a:xfrm rot="240000">
            <a:off x="5642280" y="-1458720"/>
            <a:ext cx="5099040" cy="5106960"/>
          </a:xfrm>
          <a:prstGeom prst="rect">
            <a:avLst/>
          </a:prstGeom>
          <a:noFill/>
          <a:ln>
            <a:noFill/>
          </a:ln>
        </p:spPr>
      </p:pic>
      <p:pic>
        <p:nvPicPr>
          <p:cNvPr id="636" name="Google Shape;636;p72"/>
          <p:cNvPicPr preferRelativeResize="0"/>
          <p:nvPr/>
        </p:nvPicPr>
        <p:blipFill rotWithShape="1">
          <a:blip r:embed="rId4">
            <a:alphaModFix/>
          </a:blip>
          <a:srcRect b="0" l="0" r="-1058" t="0"/>
          <a:stretch/>
        </p:blipFill>
        <p:spPr>
          <a:xfrm>
            <a:off x="1133280" y="2494080"/>
            <a:ext cx="3635280" cy="3481200"/>
          </a:xfrm>
          <a:prstGeom prst="rect">
            <a:avLst/>
          </a:prstGeom>
          <a:noFill/>
          <a:ln>
            <a:noFill/>
          </a:ln>
        </p:spPr>
      </p:pic>
      <p:sp>
        <p:nvSpPr>
          <p:cNvPr id="637" name="Google Shape;637;p72"/>
          <p:cNvSpPr/>
          <p:nvPr/>
        </p:nvSpPr>
        <p:spPr>
          <a:xfrm>
            <a:off x="5103000" y="3616920"/>
            <a:ext cx="3035160" cy="43200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0" lIns="0" spcFirstLastPara="1" rIns="0" wrap="square" tIns="0">
            <a:noAutofit/>
          </a:bodyPr>
          <a:lstStyle/>
          <a:p>
            <a:pPr indent="0" lvl="0" marL="0" marR="0" rtl="0" algn="l">
              <a:lnSpc>
                <a:spcPct val="102000"/>
              </a:lnSpc>
              <a:spcBef>
                <a:spcPts val="0"/>
              </a:spcBef>
              <a:spcAft>
                <a:spcPts val="0"/>
              </a:spcAft>
              <a:buNone/>
            </a:pPr>
            <a:r>
              <a:rPr b="1" i="0" lang="el-GR" sz="3000" u="none" cap="none" strike="noStrike">
                <a:solidFill>
                  <a:srgbClr val="6666FF"/>
                </a:solidFill>
                <a:latin typeface="Calibri"/>
                <a:ea typeface="Calibri"/>
                <a:cs typeface="Calibri"/>
                <a:sym typeface="Calibri"/>
              </a:rPr>
              <a:t>Z = 11  (protons)</a:t>
            </a:r>
            <a:endParaRPr b="0" i="0" sz="3000" u="none" cap="none" strike="noStrike">
              <a:latin typeface="Arial"/>
              <a:ea typeface="Arial"/>
              <a:cs typeface="Arial"/>
              <a:sym typeface="Arial"/>
            </a:endParaRPr>
          </a:p>
        </p:txBody>
      </p:sp>
      <p:sp>
        <p:nvSpPr>
          <p:cNvPr id="638" name="Google Shape;638;p72"/>
          <p:cNvSpPr/>
          <p:nvPr/>
        </p:nvSpPr>
        <p:spPr>
          <a:xfrm>
            <a:off x="5029200" y="4048920"/>
            <a:ext cx="3172680" cy="43164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0" lIns="0" spcFirstLastPara="1" rIns="0" wrap="square" tIns="0">
            <a:noAutofit/>
          </a:bodyPr>
          <a:lstStyle/>
          <a:p>
            <a:pPr indent="0" lvl="0" marL="0" marR="0" rtl="0" algn="l">
              <a:lnSpc>
                <a:spcPct val="102000"/>
              </a:lnSpc>
              <a:spcBef>
                <a:spcPts val="0"/>
              </a:spcBef>
              <a:spcAft>
                <a:spcPts val="0"/>
              </a:spcAft>
              <a:buNone/>
            </a:pPr>
            <a:r>
              <a:rPr b="1" i="0" lang="el-GR" sz="3000" u="none" cap="none" strike="noStrike">
                <a:solidFill>
                  <a:srgbClr val="6666FF"/>
                </a:solidFill>
                <a:latin typeface="Calibri"/>
                <a:ea typeface="Calibri"/>
                <a:cs typeface="Calibri"/>
                <a:sym typeface="Calibri"/>
              </a:rPr>
              <a:t> </a:t>
            </a:r>
            <a:r>
              <a:rPr b="1" i="0" lang="el-GR" sz="3000" u="none" cap="none" strike="noStrike">
                <a:solidFill>
                  <a:srgbClr val="000000"/>
                </a:solidFill>
                <a:latin typeface="Calibri"/>
                <a:ea typeface="Calibri"/>
                <a:cs typeface="Calibri"/>
                <a:sym typeface="Calibri"/>
              </a:rPr>
              <a:t>A =</a:t>
            </a:r>
            <a:r>
              <a:rPr b="1" i="0" lang="el-GR" sz="3000" u="none" cap="none" strike="noStrike">
                <a:solidFill>
                  <a:srgbClr val="6666FF"/>
                </a:solidFill>
                <a:latin typeface="Calibri"/>
                <a:ea typeface="Calibri"/>
                <a:cs typeface="Calibri"/>
                <a:sym typeface="Calibri"/>
              </a:rPr>
              <a:t> 11 </a:t>
            </a:r>
            <a:r>
              <a:rPr b="1" i="0" lang="el-GR" sz="3000" u="none" cap="none" strike="noStrike">
                <a:solidFill>
                  <a:srgbClr val="000000"/>
                </a:solidFill>
                <a:latin typeface="Calibri"/>
                <a:ea typeface="Calibri"/>
                <a:cs typeface="Calibri"/>
                <a:sym typeface="Calibri"/>
              </a:rPr>
              <a:t>+ </a:t>
            </a:r>
            <a:r>
              <a:rPr b="1" i="0" lang="el-GR" sz="3000" u="none" cap="none" strike="noStrike">
                <a:solidFill>
                  <a:srgbClr val="663300"/>
                </a:solidFill>
                <a:latin typeface="Calibri"/>
                <a:ea typeface="Calibri"/>
                <a:cs typeface="Calibri"/>
                <a:sym typeface="Calibri"/>
              </a:rPr>
              <a:t>11</a:t>
            </a:r>
            <a:r>
              <a:rPr b="1" i="0" lang="el-GR" sz="3000" u="none" cap="none" strike="noStrike">
                <a:solidFill>
                  <a:srgbClr val="000000"/>
                </a:solidFill>
                <a:latin typeface="Calibri"/>
                <a:ea typeface="Calibri"/>
                <a:cs typeface="Calibri"/>
                <a:sym typeface="Calibri"/>
              </a:rPr>
              <a:t> = 22</a:t>
            </a:r>
            <a:endParaRPr b="0" i="0" sz="3000" u="none" cap="none" strike="noStrike">
              <a:latin typeface="Arial"/>
              <a:ea typeface="Arial"/>
              <a:cs typeface="Arial"/>
              <a:sym typeface="Arial"/>
            </a:endParaRPr>
          </a:p>
        </p:txBody>
      </p:sp>
      <p:sp>
        <p:nvSpPr>
          <p:cNvPr id="639" name="Google Shape;639;p72"/>
          <p:cNvSpPr/>
          <p:nvPr/>
        </p:nvSpPr>
        <p:spPr>
          <a:xfrm>
            <a:off x="4824360" y="6047280"/>
            <a:ext cx="2198520" cy="432000"/>
          </a:xfrm>
          <a:custGeom>
            <a:rect b="b" l="l" r="r" t="t"/>
            <a:pathLst>
              <a:path extrusionOk="0" h="21600" w="21600">
                <a:moveTo>
                  <a:pt x="0" y="0"/>
                </a:moveTo>
                <a:lnTo>
                  <a:pt x="21600" y="0"/>
                </a:lnTo>
                <a:lnTo>
                  <a:pt x="21600" y="21600"/>
                </a:lnTo>
                <a:lnTo>
                  <a:pt x="0" y="21600"/>
                </a:lnTo>
                <a:lnTo>
                  <a:pt x="0" y="0"/>
                </a:lnTo>
                <a:close/>
              </a:path>
            </a:pathLst>
          </a:custGeom>
          <a:noFill/>
          <a:ln>
            <a:noFill/>
          </a:ln>
        </p:spPr>
      </p:sp>
      <p:sp>
        <p:nvSpPr>
          <p:cNvPr id="640" name="Google Shape;640;p72"/>
          <p:cNvSpPr/>
          <p:nvPr/>
        </p:nvSpPr>
        <p:spPr>
          <a:xfrm>
            <a:off x="719280" y="914400"/>
            <a:ext cx="7920000" cy="139032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0" lIns="0" spcFirstLastPara="1" rIns="0" wrap="square" tIns="0">
            <a:noAutofit/>
          </a:bodyPr>
          <a:lstStyle/>
          <a:p>
            <a:pPr indent="0" lvl="0" marL="0" marR="0" rtl="0" algn="l">
              <a:lnSpc>
                <a:spcPct val="102000"/>
              </a:lnSpc>
              <a:spcBef>
                <a:spcPts val="0"/>
              </a:spcBef>
              <a:spcAft>
                <a:spcPts val="0"/>
              </a:spcAft>
              <a:buNone/>
            </a:pPr>
            <a:r>
              <a:rPr b="0" i="0" lang="el-GR" sz="3000" u="none" cap="none" strike="noStrike">
                <a:solidFill>
                  <a:srgbClr val="000000"/>
                </a:solidFill>
                <a:latin typeface="Calibri"/>
                <a:ea typeface="Calibri"/>
                <a:cs typeface="Calibri"/>
                <a:sym typeface="Calibri"/>
              </a:rPr>
              <a:t>The </a:t>
            </a:r>
            <a:r>
              <a:rPr b="1" i="0" lang="el-GR" sz="3000" u="none" cap="none" strike="noStrike">
                <a:solidFill>
                  <a:srgbClr val="000000"/>
                </a:solidFill>
                <a:latin typeface="Calibri"/>
                <a:ea typeface="Calibri"/>
                <a:cs typeface="Calibri"/>
                <a:sym typeface="Calibri"/>
              </a:rPr>
              <a:t>atomic number</a:t>
            </a:r>
            <a:r>
              <a:rPr b="0" i="0" lang="el-GR" sz="3000" u="none" cap="none" strike="noStrike">
                <a:solidFill>
                  <a:srgbClr val="000000"/>
                </a:solidFill>
                <a:latin typeface="Calibri"/>
                <a:ea typeface="Calibri"/>
                <a:cs typeface="Calibri"/>
                <a:sym typeface="Calibri"/>
              </a:rPr>
              <a:t> (Z) of an atom is the number of protons, while the </a:t>
            </a:r>
            <a:r>
              <a:rPr b="1" i="0" lang="el-GR" sz="3000" u="none" cap="none" strike="noStrike">
                <a:solidFill>
                  <a:srgbClr val="000000"/>
                </a:solidFill>
                <a:latin typeface="Calibri"/>
                <a:ea typeface="Calibri"/>
                <a:cs typeface="Calibri"/>
                <a:sym typeface="Calibri"/>
              </a:rPr>
              <a:t>mass number</a:t>
            </a:r>
            <a:r>
              <a:rPr b="0" i="0" lang="el-GR" sz="3000" u="none" cap="none" strike="noStrike">
                <a:solidFill>
                  <a:srgbClr val="000000"/>
                </a:solidFill>
                <a:latin typeface="Calibri"/>
                <a:ea typeface="Calibri"/>
                <a:cs typeface="Calibri"/>
                <a:sym typeface="Calibri"/>
              </a:rPr>
              <a:t> (A) is the sum of protons and neutrons.</a:t>
            </a:r>
            <a:endParaRPr b="0" i="0" sz="3000" u="none" cap="none" strike="noStrike">
              <a:latin typeface="Arial"/>
              <a:ea typeface="Arial"/>
              <a:cs typeface="Arial"/>
              <a:sym typeface="Arial"/>
            </a:endParaRPr>
          </a:p>
        </p:txBody>
      </p:sp>
      <p:sp>
        <p:nvSpPr>
          <p:cNvPr id="641" name="Google Shape;641;p72"/>
          <p:cNvSpPr txBox="1"/>
          <p:nvPr/>
        </p:nvSpPr>
        <p:spPr>
          <a:xfrm>
            <a:off x="457200" y="346320"/>
            <a:ext cx="4663440" cy="380880"/>
          </a:xfrm>
          <a:prstGeom prst="rect">
            <a:avLst/>
          </a:prstGeom>
          <a:noFill/>
          <a:ln>
            <a:noFill/>
          </a:ln>
        </p:spPr>
        <p:txBody>
          <a:bodyPr anchorCtr="0" anchor="ctr" bIns="0" lIns="0" spcFirstLastPara="1" rIns="0" wrap="square" tIns="0">
            <a:noAutofit/>
          </a:bodyPr>
          <a:lstStyle/>
          <a:p>
            <a:pPr indent="0" lvl="0" marL="0" marR="0" rtl="0" algn="l">
              <a:lnSpc>
                <a:spcPct val="102000"/>
              </a:lnSpc>
              <a:spcBef>
                <a:spcPts val="0"/>
              </a:spcBef>
              <a:spcAft>
                <a:spcPts val="0"/>
              </a:spcAft>
              <a:buNone/>
            </a:pPr>
            <a:r>
              <a:rPr b="1" i="0" lang="el-GR" sz="2400" u="none" cap="none" strike="noStrike">
                <a:solidFill>
                  <a:srgbClr val="999999"/>
                </a:solidFill>
                <a:latin typeface="Calibri"/>
                <a:ea typeface="Calibri"/>
                <a:cs typeface="Calibri"/>
                <a:sym typeface="Calibri"/>
              </a:rPr>
              <a:t>STRUCTURE OF THE ATOM</a:t>
            </a:r>
            <a:endParaRPr b="0" i="0" sz="2400" u="none" cap="none" strike="noStrike">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61" name="Shape 261"/>
        <p:cNvGrpSpPr/>
        <p:nvPr/>
      </p:nvGrpSpPr>
      <p:grpSpPr>
        <a:xfrm>
          <a:off x="0" y="0"/>
          <a:ext cx="0" cy="0"/>
          <a:chOff x="0" y="0"/>
          <a:chExt cx="0" cy="0"/>
        </a:xfrm>
      </p:grpSpPr>
      <p:pic>
        <p:nvPicPr>
          <p:cNvPr id="262" name="Google Shape;262;p55"/>
          <p:cNvPicPr preferRelativeResize="0"/>
          <p:nvPr/>
        </p:nvPicPr>
        <p:blipFill rotWithShape="1">
          <a:blip r:embed="rId3">
            <a:alphaModFix/>
          </a:blip>
          <a:srcRect b="0" l="0" r="0" t="0"/>
          <a:stretch/>
        </p:blipFill>
        <p:spPr>
          <a:xfrm>
            <a:off x="1299600" y="1957320"/>
            <a:ext cx="6511680" cy="4606920"/>
          </a:xfrm>
          <a:prstGeom prst="rect">
            <a:avLst/>
          </a:prstGeom>
          <a:noFill/>
          <a:ln>
            <a:noFill/>
          </a:ln>
        </p:spPr>
      </p:pic>
      <p:sp>
        <p:nvSpPr>
          <p:cNvPr id="263" name="Google Shape;263;p55"/>
          <p:cNvSpPr/>
          <p:nvPr/>
        </p:nvSpPr>
        <p:spPr>
          <a:xfrm>
            <a:off x="749160" y="728640"/>
            <a:ext cx="7680960" cy="95040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0" lIns="0" spcFirstLastPara="1" rIns="0" wrap="square" tIns="0">
            <a:noAutofit/>
          </a:bodyPr>
          <a:lstStyle/>
          <a:p>
            <a:pPr indent="0" lvl="0" marL="0" marR="0" rtl="0" algn="just">
              <a:lnSpc>
                <a:spcPct val="102000"/>
              </a:lnSpc>
              <a:spcBef>
                <a:spcPts val="0"/>
              </a:spcBef>
              <a:spcAft>
                <a:spcPts val="0"/>
              </a:spcAft>
              <a:buNone/>
            </a:pPr>
            <a:r>
              <a:rPr b="0" i="0" lang="el-GR" sz="3000" u="none" cap="none" strike="noStrike">
                <a:solidFill>
                  <a:srgbClr val="000000"/>
                </a:solidFill>
                <a:latin typeface="Calibri"/>
                <a:ea typeface="Calibri"/>
                <a:cs typeface="Calibri"/>
                <a:sym typeface="Calibri"/>
              </a:rPr>
              <a:t>There are many kinds of substances or “</a:t>
            </a:r>
            <a:r>
              <a:rPr b="1" i="0" lang="el-GR" sz="3000" u="none" cap="none" strike="noStrike">
                <a:solidFill>
                  <a:srgbClr val="000000"/>
                </a:solidFill>
                <a:latin typeface="Calibri"/>
                <a:ea typeface="Calibri"/>
                <a:cs typeface="Calibri"/>
                <a:sym typeface="Calibri"/>
              </a:rPr>
              <a:t>chemical elements</a:t>
            </a:r>
            <a:r>
              <a:rPr b="0" i="0" lang="el-GR" sz="3000" u="none" cap="none" strike="noStrike">
                <a:solidFill>
                  <a:srgbClr val="000000"/>
                </a:solidFill>
                <a:latin typeface="Calibri"/>
                <a:ea typeface="Calibri"/>
                <a:cs typeface="Calibri"/>
                <a:sym typeface="Calibri"/>
              </a:rPr>
              <a:t>” and thus many kinds of atoms.</a:t>
            </a:r>
            <a:endParaRPr b="0" i="0" sz="3000" u="none" cap="none" strike="noStrike">
              <a:latin typeface="Arial"/>
              <a:ea typeface="Arial"/>
              <a:cs typeface="Arial"/>
              <a:sym typeface="Arial"/>
            </a:endParaRPr>
          </a:p>
        </p:txBody>
      </p:sp>
      <p:sp>
        <p:nvSpPr>
          <p:cNvPr id="264" name="Google Shape;264;p55"/>
          <p:cNvSpPr txBox="1"/>
          <p:nvPr/>
        </p:nvSpPr>
        <p:spPr>
          <a:xfrm>
            <a:off x="148680" y="1801800"/>
            <a:ext cx="8825040" cy="921960"/>
          </a:xfrm>
          <a:prstGeom prst="rect">
            <a:avLst/>
          </a:prstGeom>
          <a:noFill/>
          <a:ln>
            <a:noFill/>
          </a:ln>
        </p:spPr>
        <p:txBody>
          <a:bodyPr anchorCtr="1" anchor="t" bIns="45000" lIns="90000" spcFirstLastPara="1" rIns="90000" wrap="square" tIns="45000">
            <a:noAutofit/>
          </a:bodyPr>
          <a:lstStyle/>
          <a:p>
            <a:pPr indent="0" lvl="0" marL="0" marR="0" rtl="0" algn="ctr">
              <a:lnSpc>
                <a:spcPct val="102000"/>
              </a:lnSpc>
              <a:spcBef>
                <a:spcPts val="0"/>
              </a:spcBef>
              <a:spcAft>
                <a:spcPts val="0"/>
              </a:spcAft>
              <a:buNone/>
            </a:pPr>
            <a:r>
              <a:rPr b="0" i="0" lang="el-GR" sz="2400" u="none" cap="none" strike="noStrike">
                <a:solidFill>
                  <a:srgbClr val="000000"/>
                </a:solidFill>
                <a:latin typeface="Calibri"/>
                <a:ea typeface="Calibri"/>
                <a:cs typeface="Calibri"/>
                <a:sym typeface="Calibri"/>
              </a:rPr>
              <a:t>The </a:t>
            </a:r>
            <a:r>
              <a:rPr b="1" i="0" lang="el-GR" sz="2400" u="none" cap="none" strike="noStrike">
                <a:solidFill>
                  <a:srgbClr val="000000"/>
                </a:solidFill>
                <a:latin typeface="Calibri"/>
                <a:ea typeface="Calibri"/>
                <a:cs typeface="Calibri"/>
                <a:sym typeface="Calibri"/>
              </a:rPr>
              <a:t>periodic table</a:t>
            </a:r>
            <a:r>
              <a:rPr b="0" i="0" lang="el-GR" sz="2400" u="none" cap="none" strike="noStrike">
                <a:solidFill>
                  <a:srgbClr val="000000"/>
                </a:solidFill>
                <a:latin typeface="Calibri"/>
                <a:ea typeface="Calibri"/>
                <a:cs typeface="Calibri"/>
                <a:sym typeface="Calibri"/>
              </a:rPr>
              <a:t> includes all the chemical elements found in nature.</a:t>
            </a:r>
            <a:endParaRPr b="0" i="0" sz="2400" u="none" cap="none" strike="noStrike">
              <a:latin typeface="Arial"/>
              <a:ea typeface="Arial"/>
              <a:cs typeface="Arial"/>
              <a:sym typeface="Arial"/>
            </a:endParaRPr>
          </a:p>
        </p:txBody>
      </p:sp>
      <p:sp>
        <p:nvSpPr>
          <p:cNvPr id="265" name="Google Shape;265;p55"/>
          <p:cNvSpPr txBox="1"/>
          <p:nvPr/>
        </p:nvSpPr>
        <p:spPr>
          <a:xfrm>
            <a:off x="457200" y="346320"/>
            <a:ext cx="3452400" cy="380880"/>
          </a:xfrm>
          <a:prstGeom prst="rect">
            <a:avLst/>
          </a:prstGeom>
          <a:noFill/>
          <a:ln>
            <a:noFill/>
          </a:ln>
        </p:spPr>
        <p:txBody>
          <a:bodyPr anchorCtr="0" anchor="ctr" bIns="0" lIns="0" spcFirstLastPara="1" rIns="0" wrap="square" tIns="0">
            <a:noAutofit/>
          </a:bodyPr>
          <a:lstStyle/>
          <a:p>
            <a:pPr indent="0" lvl="0" marL="0" marR="0" rtl="0" algn="l">
              <a:lnSpc>
                <a:spcPct val="102000"/>
              </a:lnSpc>
              <a:spcBef>
                <a:spcPts val="0"/>
              </a:spcBef>
              <a:spcAft>
                <a:spcPts val="0"/>
              </a:spcAft>
              <a:buNone/>
            </a:pPr>
            <a:r>
              <a:rPr b="1" i="0" lang="el-GR" sz="2400" u="none" cap="none" strike="noStrike">
                <a:solidFill>
                  <a:srgbClr val="999999"/>
                </a:solidFill>
                <a:latin typeface="Calibri"/>
                <a:ea typeface="Calibri"/>
                <a:cs typeface="Calibri"/>
                <a:sym typeface="Calibri"/>
              </a:rPr>
              <a:t>IN QUEST OF THE ATOM</a:t>
            </a:r>
            <a:endParaRPr b="0" i="0" sz="2400" u="none" cap="none" strike="noStrike">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70" name="Shape 270"/>
        <p:cNvGrpSpPr/>
        <p:nvPr/>
      </p:nvGrpSpPr>
      <p:grpSpPr>
        <a:xfrm>
          <a:off x="0" y="0"/>
          <a:ext cx="0" cy="0"/>
          <a:chOff x="0" y="0"/>
          <a:chExt cx="0" cy="0"/>
        </a:xfrm>
      </p:grpSpPr>
      <p:pic>
        <p:nvPicPr>
          <p:cNvPr id="271" name="Google Shape;271;p56"/>
          <p:cNvPicPr preferRelativeResize="0"/>
          <p:nvPr/>
        </p:nvPicPr>
        <p:blipFill/>
        <p:spPr>
          <a:xfrm>
            <a:off x="3823920" y="2962080"/>
            <a:ext cx="1249200" cy="1249200"/>
          </a:xfrm>
          <a:prstGeom prst="rect">
            <a:avLst/>
          </a:prstGeom>
          <a:solidFill>
            <a:srgbClr val="FFFFFF"/>
          </a:solidFill>
          <a:ln>
            <a:noFill/>
          </a:ln>
        </p:spPr>
      </p:pic>
      <p:pic>
        <p:nvPicPr>
          <p:cNvPr id="272" name="Google Shape;272;p56"/>
          <p:cNvPicPr preferRelativeResize="0"/>
          <p:nvPr/>
        </p:nvPicPr>
        <p:blipFill/>
        <p:spPr>
          <a:xfrm>
            <a:off x="1355040" y="3134160"/>
            <a:ext cx="814320" cy="1112760"/>
          </a:xfrm>
          <a:prstGeom prst="rect">
            <a:avLst/>
          </a:prstGeom>
          <a:solidFill>
            <a:srgbClr val="FFFFFF"/>
          </a:solidFill>
          <a:ln>
            <a:noFill/>
          </a:ln>
        </p:spPr>
      </p:pic>
      <p:sp>
        <p:nvSpPr>
          <p:cNvPr id="273" name="Google Shape;273;p56"/>
          <p:cNvSpPr/>
          <p:nvPr/>
        </p:nvSpPr>
        <p:spPr>
          <a:xfrm>
            <a:off x="4460400" y="4101120"/>
            <a:ext cx="360" cy="457200"/>
          </a:xfrm>
          <a:custGeom>
            <a:rect b="b" l="l" r="r" t="t"/>
            <a:pathLst>
              <a:path extrusionOk="0" h="13726800" w="21600">
                <a:moveTo>
                  <a:pt x="0" y="0"/>
                </a:moveTo>
                <a:lnTo>
                  <a:pt x="21600" y="13726800"/>
                </a:lnTo>
              </a:path>
            </a:pathLst>
          </a:custGeom>
          <a:noFill/>
          <a:ln cap="flat" cmpd="sng" w="9525">
            <a:solidFill>
              <a:srgbClr val="000000"/>
            </a:solidFill>
            <a:prstDash val="solid"/>
            <a:round/>
            <a:headEnd len="sm" w="sm" type="none"/>
            <a:tailEnd len="med" w="med" type="triangle"/>
          </a:ln>
        </p:spPr>
      </p:sp>
      <p:sp>
        <p:nvSpPr>
          <p:cNvPr id="274" name="Google Shape;274;p56"/>
          <p:cNvSpPr/>
          <p:nvPr/>
        </p:nvSpPr>
        <p:spPr>
          <a:xfrm>
            <a:off x="7243920" y="4065120"/>
            <a:ext cx="360" cy="393120"/>
          </a:xfrm>
          <a:custGeom>
            <a:rect b="b" l="l" r="r" t="t"/>
            <a:pathLst>
              <a:path extrusionOk="0" h="11804400" w="21600">
                <a:moveTo>
                  <a:pt x="0" y="0"/>
                </a:moveTo>
                <a:lnTo>
                  <a:pt x="21600" y="11804400"/>
                </a:lnTo>
              </a:path>
            </a:pathLst>
          </a:custGeom>
          <a:noFill/>
          <a:ln cap="flat" cmpd="sng" w="9525">
            <a:solidFill>
              <a:srgbClr val="000000"/>
            </a:solidFill>
            <a:prstDash val="solid"/>
            <a:round/>
            <a:headEnd len="sm" w="sm" type="none"/>
            <a:tailEnd len="med" w="med" type="triangle"/>
          </a:ln>
        </p:spPr>
      </p:sp>
      <p:sp>
        <p:nvSpPr>
          <p:cNvPr id="275" name="Google Shape;275;p56"/>
          <p:cNvSpPr/>
          <p:nvPr/>
        </p:nvSpPr>
        <p:spPr>
          <a:xfrm>
            <a:off x="1780560" y="4303440"/>
            <a:ext cx="360" cy="393120"/>
          </a:xfrm>
          <a:custGeom>
            <a:rect b="b" l="l" r="r" t="t"/>
            <a:pathLst>
              <a:path extrusionOk="0" h="11804400" w="21600">
                <a:moveTo>
                  <a:pt x="0" y="0"/>
                </a:moveTo>
                <a:lnTo>
                  <a:pt x="21600" y="11804400"/>
                </a:lnTo>
              </a:path>
            </a:pathLst>
          </a:custGeom>
          <a:noFill/>
          <a:ln cap="flat" cmpd="sng" w="9525">
            <a:solidFill>
              <a:srgbClr val="000000"/>
            </a:solidFill>
            <a:prstDash val="solid"/>
            <a:round/>
            <a:headEnd len="sm" w="sm" type="none"/>
            <a:tailEnd len="med" w="med" type="triangle"/>
          </a:ln>
        </p:spPr>
      </p:sp>
      <p:pic>
        <p:nvPicPr>
          <p:cNvPr id="276" name="Google Shape;276;p56"/>
          <p:cNvPicPr preferRelativeResize="0"/>
          <p:nvPr/>
        </p:nvPicPr>
        <p:blipFill rotWithShape="1">
          <a:blip r:embed="rId3">
            <a:alphaModFix/>
          </a:blip>
          <a:srcRect b="0" l="0" r="0" t="0"/>
          <a:stretch/>
        </p:blipFill>
        <p:spPr>
          <a:xfrm rot="2377800">
            <a:off x="-43560" y="3494520"/>
            <a:ext cx="1346760" cy="598680"/>
          </a:xfrm>
          <a:prstGeom prst="rect">
            <a:avLst/>
          </a:prstGeom>
          <a:noFill/>
          <a:ln>
            <a:noFill/>
          </a:ln>
        </p:spPr>
      </p:pic>
      <p:sp>
        <p:nvSpPr>
          <p:cNvPr id="277" name="Google Shape;277;p56"/>
          <p:cNvSpPr txBox="1"/>
          <p:nvPr/>
        </p:nvSpPr>
        <p:spPr>
          <a:xfrm>
            <a:off x="786960" y="2512440"/>
            <a:ext cx="2139120" cy="621720"/>
          </a:xfrm>
          <a:prstGeom prst="rect">
            <a:avLst/>
          </a:prstGeom>
          <a:noFill/>
          <a:ln>
            <a:noFill/>
          </a:ln>
        </p:spPr>
        <p:txBody>
          <a:bodyPr anchorCtr="1" anchor="t" bIns="45000" lIns="90000" spcFirstLastPara="1" rIns="90000" wrap="square" tIns="45000">
            <a:noAutofit/>
          </a:bodyPr>
          <a:lstStyle/>
          <a:p>
            <a:pPr indent="0" lvl="0" marL="0" marR="0" rtl="0" algn="ctr">
              <a:lnSpc>
                <a:spcPct val="93000"/>
              </a:lnSpc>
              <a:spcBef>
                <a:spcPts val="0"/>
              </a:spcBef>
              <a:spcAft>
                <a:spcPts val="0"/>
              </a:spcAft>
              <a:buNone/>
            </a:pPr>
            <a:r>
              <a:rPr b="0" i="0" lang="el-GR" sz="3000" u="none" cap="none" strike="noStrike">
                <a:solidFill>
                  <a:srgbClr val="000000"/>
                </a:solidFill>
                <a:latin typeface="Calibri"/>
                <a:ea typeface="Calibri"/>
                <a:cs typeface="Calibri"/>
                <a:sym typeface="Calibri"/>
              </a:rPr>
              <a:t>Oxygen (</a:t>
            </a:r>
            <a:r>
              <a:rPr b="1" i="0" lang="el-GR" sz="3000" u="none" cap="none" strike="noStrike">
                <a:solidFill>
                  <a:srgbClr val="000000"/>
                </a:solidFill>
                <a:latin typeface="Calibri"/>
                <a:ea typeface="Calibri"/>
                <a:cs typeface="Calibri"/>
                <a:sym typeface="Calibri"/>
              </a:rPr>
              <a:t> O </a:t>
            </a:r>
            <a:r>
              <a:rPr b="0" i="0" lang="el-GR" sz="3000" u="none" cap="none" strike="noStrike">
                <a:solidFill>
                  <a:srgbClr val="000000"/>
                </a:solidFill>
                <a:latin typeface="Calibri"/>
                <a:ea typeface="Calibri"/>
                <a:cs typeface="Calibri"/>
                <a:sym typeface="Calibri"/>
              </a:rPr>
              <a:t>)</a:t>
            </a:r>
            <a:endParaRPr b="0" i="0" sz="3000" u="none" cap="none" strike="noStrike">
              <a:latin typeface="Arial"/>
              <a:ea typeface="Arial"/>
              <a:cs typeface="Arial"/>
              <a:sym typeface="Arial"/>
            </a:endParaRPr>
          </a:p>
        </p:txBody>
      </p:sp>
      <p:sp>
        <p:nvSpPr>
          <p:cNvPr id="278" name="Google Shape;278;p56"/>
          <p:cNvSpPr txBox="1"/>
          <p:nvPr/>
        </p:nvSpPr>
        <p:spPr>
          <a:xfrm>
            <a:off x="640080" y="722880"/>
            <a:ext cx="7430400" cy="1808280"/>
          </a:xfrm>
          <a:prstGeom prst="rect">
            <a:avLst/>
          </a:prstGeom>
          <a:noFill/>
          <a:ln>
            <a:noFill/>
          </a:ln>
        </p:spPr>
        <p:txBody>
          <a:bodyPr anchorCtr="0" anchor="t" bIns="45000" lIns="90000" spcFirstLastPara="1" rIns="90000" wrap="square" tIns="45000">
            <a:noAutofit/>
          </a:bodyPr>
          <a:lstStyle/>
          <a:p>
            <a:pPr indent="0" lvl="0" marL="0" marR="0" rtl="0" algn="just">
              <a:lnSpc>
                <a:spcPct val="93000"/>
              </a:lnSpc>
              <a:spcBef>
                <a:spcPts val="0"/>
              </a:spcBef>
              <a:spcAft>
                <a:spcPts val="0"/>
              </a:spcAft>
              <a:buNone/>
            </a:pPr>
            <a:r>
              <a:rPr b="1" i="0" lang="el-GR" sz="3000" u="none" cap="none" strike="noStrike">
                <a:solidFill>
                  <a:srgbClr val="000000"/>
                </a:solidFill>
                <a:latin typeface="Calibri"/>
                <a:ea typeface="Calibri"/>
                <a:cs typeface="Calibri"/>
                <a:sym typeface="Calibri"/>
              </a:rPr>
              <a:t>Atoms </a:t>
            </a:r>
            <a:r>
              <a:rPr b="0" i="0" lang="el-GR" sz="3000" u="none" cap="none" strike="noStrike">
                <a:solidFill>
                  <a:srgbClr val="000000"/>
                </a:solidFill>
                <a:latin typeface="Calibri"/>
                <a:ea typeface="Calibri"/>
                <a:cs typeface="Calibri"/>
                <a:sym typeface="Calibri"/>
              </a:rPr>
              <a:t>are combined in different ways creating different </a:t>
            </a:r>
            <a:r>
              <a:rPr b="1" i="0" lang="el-GR" sz="3000" u="none" cap="none" strike="noStrike">
                <a:solidFill>
                  <a:srgbClr val="000000"/>
                </a:solidFill>
                <a:latin typeface="Calibri"/>
                <a:ea typeface="Calibri"/>
                <a:cs typeface="Calibri"/>
                <a:sym typeface="Calibri"/>
              </a:rPr>
              <a:t>materials</a:t>
            </a:r>
            <a:r>
              <a:rPr b="0" i="0" lang="el-GR" sz="3000" u="none" cap="none" strike="noStrike">
                <a:solidFill>
                  <a:srgbClr val="000000"/>
                </a:solidFill>
                <a:latin typeface="Calibri"/>
                <a:ea typeface="Calibri"/>
                <a:cs typeface="Calibri"/>
                <a:sym typeface="Calibri"/>
              </a:rPr>
              <a:t>. Some materials consist of only one chemical element (they are structured by atoms of the same kind):</a:t>
            </a:r>
            <a:endParaRPr b="0" i="0" sz="3000" u="none" cap="none" strike="noStrike">
              <a:latin typeface="Arial"/>
              <a:ea typeface="Arial"/>
              <a:cs typeface="Arial"/>
              <a:sym typeface="Arial"/>
            </a:endParaRPr>
          </a:p>
        </p:txBody>
      </p:sp>
      <p:sp>
        <p:nvSpPr>
          <p:cNvPr id="279" name="Google Shape;279;p56"/>
          <p:cNvSpPr/>
          <p:nvPr/>
        </p:nvSpPr>
        <p:spPr>
          <a:xfrm>
            <a:off x="856800" y="5394960"/>
            <a:ext cx="1931040" cy="98928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1" anchor="ctr" bIns="0" lIns="0" spcFirstLastPara="1" rIns="0" wrap="square" tIns="0">
            <a:noAutofit/>
          </a:bodyPr>
          <a:lstStyle/>
          <a:p>
            <a:pPr indent="0" lvl="0" marL="0" marR="0" rtl="0" algn="ctr">
              <a:lnSpc>
                <a:spcPct val="102000"/>
              </a:lnSpc>
              <a:spcBef>
                <a:spcPts val="0"/>
              </a:spcBef>
              <a:spcAft>
                <a:spcPts val="0"/>
              </a:spcAft>
              <a:buNone/>
            </a:pPr>
            <a:r>
              <a:rPr b="0" i="0" lang="el-GR" sz="2400" u="none" cap="none" strike="noStrike">
                <a:solidFill>
                  <a:srgbClr val="000000"/>
                </a:solidFill>
                <a:latin typeface="Calibri"/>
                <a:ea typeface="Calibri"/>
                <a:cs typeface="Calibri"/>
                <a:sym typeface="Calibri"/>
              </a:rPr>
              <a:t>Molecules of oxygen</a:t>
            </a:r>
            <a:endParaRPr b="0" i="0" sz="2400" u="none" cap="none" strike="noStrike">
              <a:latin typeface="Arial"/>
              <a:ea typeface="Arial"/>
              <a:cs typeface="Arial"/>
              <a:sym typeface="Arial"/>
            </a:endParaRPr>
          </a:p>
        </p:txBody>
      </p:sp>
      <p:sp>
        <p:nvSpPr>
          <p:cNvPr id="280" name="Google Shape;280;p56"/>
          <p:cNvSpPr txBox="1"/>
          <p:nvPr/>
        </p:nvSpPr>
        <p:spPr>
          <a:xfrm>
            <a:off x="3319200" y="2531880"/>
            <a:ext cx="2250720" cy="515160"/>
          </a:xfrm>
          <a:prstGeom prst="rect">
            <a:avLst/>
          </a:prstGeom>
          <a:noFill/>
          <a:ln>
            <a:noFill/>
          </a:ln>
        </p:spPr>
        <p:txBody>
          <a:bodyPr anchorCtr="1" anchor="t" bIns="45000" lIns="90000" spcFirstLastPara="1" rIns="90000" wrap="square" tIns="45000">
            <a:noAutofit/>
          </a:bodyPr>
          <a:lstStyle/>
          <a:p>
            <a:pPr indent="0" lvl="0" marL="0" marR="0" rtl="0" algn="ctr">
              <a:lnSpc>
                <a:spcPct val="93000"/>
              </a:lnSpc>
              <a:spcBef>
                <a:spcPts val="0"/>
              </a:spcBef>
              <a:spcAft>
                <a:spcPts val="0"/>
              </a:spcAft>
              <a:buNone/>
            </a:pPr>
            <a:r>
              <a:rPr b="0" i="0" lang="el-GR" sz="3000" u="none" cap="none" strike="noStrike">
                <a:solidFill>
                  <a:srgbClr val="000000"/>
                </a:solidFill>
                <a:latin typeface="Calibri"/>
                <a:ea typeface="Calibri"/>
                <a:cs typeface="Calibri"/>
                <a:sym typeface="Calibri"/>
              </a:rPr>
              <a:t>Carbon (</a:t>
            </a:r>
            <a:r>
              <a:rPr b="1" i="0" lang="el-GR" sz="3000" u="none" cap="none" strike="noStrike">
                <a:solidFill>
                  <a:srgbClr val="000000"/>
                </a:solidFill>
                <a:latin typeface="Calibri"/>
                <a:ea typeface="Calibri"/>
                <a:cs typeface="Calibri"/>
                <a:sym typeface="Calibri"/>
              </a:rPr>
              <a:t> C </a:t>
            </a:r>
            <a:r>
              <a:rPr b="0" i="0" lang="el-GR" sz="3000" u="none" cap="none" strike="noStrike">
                <a:solidFill>
                  <a:srgbClr val="000000"/>
                </a:solidFill>
                <a:latin typeface="Calibri"/>
                <a:ea typeface="Calibri"/>
                <a:cs typeface="Calibri"/>
                <a:sym typeface="Calibri"/>
              </a:rPr>
              <a:t>)</a:t>
            </a:r>
            <a:endParaRPr b="0" i="0" sz="3000" u="none" cap="none" strike="noStrike">
              <a:latin typeface="Arial"/>
              <a:ea typeface="Arial"/>
              <a:cs typeface="Arial"/>
              <a:sym typeface="Arial"/>
            </a:endParaRPr>
          </a:p>
        </p:txBody>
      </p:sp>
      <p:sp>
        <p:nvSpPr>
          <p:cNvPr id="281" name="Google Shape;281;p56"/>
          <p:cNvSpPr txBox="1"/>
          <p:nvPr/>
        </p:nvSpPr>
        <p:spPr>
          <a:xfrm>
            <a:off x="6309360" y="2512440"/>
            <a:ext cx="1887120" cy="574200"/>
          </a:xfrm>
          <a:prstGeom prst="rect">
            <a:avLst/>
          </a:prstGeom>
          <a:noFill/>
          <a:ln>
            <a:noFill/>
          </a:ln>
        </p:spPr>
        <p:txBody>
          <a:bodyPr anchorCtr="1" anchor="t" bIns="45000" lIns="90000" spcFirstLastPara="1" rIns="90000" wrap="square" tIns="45000">
            <a:noAutofit/>
          </a:bodyPr>
          <a:lstStyle/>
          <a:p>
            <a:pPr indent="0" lvl="0" marL="0" marR="0" rtl="0" algn="ctr">
              <a:lnSpc>
                <a:spcPct val="93000"/>
              </a:lnSpc>
              <a:spcBef>
                <a:spcPts val="0"/>
              </a:spcBef>
              <a:spcAft>
                <a:spcPts val="0"/>
              </a:spcAft>
              <a:buNone/>
            </a:pPr>
            <a:r>
              <a:rPr b="0" i="0" lang="el-GR" sz="3000" u="none" cap="none" strike="noStrike">
                <a:solidFill>
                  <a:srgbClr val="000000"/>
                </a:solidFill>
                <a:latin typeface="Calibri"/>
                <a:ea typeface="Calibri"/>
                <a:cs typeface="Calibri"/>
                <a:sym typeface="Calibri"/>
              </a:rPr>
              <a:t>Gold (</a:t>
            </a:r>
            <a:r>
              <a:rPr b="1" i="0" lang="el-GR" sz="3000" u="none" cap="none" strike="noStrike">
                <a:solidFill>
                  <a:srgbClr val="000000"/>
                </a:solidFill>
                <a:latin typeface="Calibri"/>
                <a:ea typeface="Calibri"/>
                <a:cs typeface="Calibri"/>
                <a:sym typeface="Calibri"/>
              </a:rPr>
              <a:t> Au </a:t>
            </a:r>
            <a:r>
              <a:rPr b="0" i="0" lang="el-GR" sz="3000" u="none" cap="none" strike="noStrike">
                <a:solidFill>
                  <a:srgbClr val="000000"/>
                </a:solidFill>
                <a:latin typeface="Calibri"/>
                <a:ea typeface="Calibri"/>
                <a:cs typeface="Calibri"/>
                <a:sym typeface="Calibri"/>
              </a:rPr>
              <a:t>)</a:t>
            </a:r>
            <a:endParaRPr b="0" i="0" sz="3000" u="none" cap="none" strike="noStrike">
              <a:latin typeface="Arial"/>
              <a:ea typeface="Arial"/>
              <a:cs typeface="Arial"/>
              <a:sym typeface="Arial"/>
            </a:endParaRPr>
          </a:p>
        </p:txBody>
      </p:sp>
      <p:grpSp>
        <p:nvGrpSpPr>
          <p:cNvPr id="282" name="Google Shape;282;p56"/>
          <p:cNvGrpSpPr/>
          <p:nvPr/>
        </p:nvGrpSpPr>
        <p:grpSpPr>
          <a:xfrm>
            <a:off x="1127520" y="4759560"/>
            <a:ext cx="546120" cy="136440"/>
            <a:chOff x="1127520" y="4759560"/>
            <a:chExt cx="546120" cy="136440"/>
          </a:xfrm>
        </p:grpSpPr>
        <p:sp>
          <p:nvSpPr>
            <p:cNvPr id="283" name="Google Shape;283;p56"/>
            <p:cNvSpPr/>
            <p:nvPr/>
          </p:nvSpPr>
          <p:spPr>
            <a:xfrm>
              <a:off x="1127520" y="4759560"/>
              <a:ext cx="136440" cy="136440"/>
            </a:xfrm>
            <a:custGeom>
              <a:rect b="b" l="l" r="r" t="t"/>
              <a:pathLst>
                <a:path extrusionOk="0" h="21600" w="21600">
                  <a:moveTo>
                    <a:pt x="0" y="10800"/>
                  </a:moveTo>
                  <a:close/>
                </a:path>
              </a:pathLst>
            </a:custGeom>
            <a:solidFill>
              <a:srgbClr val="FFFFFF"/>
            </a:solidFill>
            <a:ln cap="flat" cmpd="sng" w="9525">
              <a:solidFill>
                <a:srgbClr val="000000"/>
              </a:solidFill>
              <a:prstDash val="solid"/>
              <a:round/>
              <a:headEnd len="sm" w="sm" type="none"/>
              <a:tailEnd len="sm" w="sm" type="none"/>
            </a:ln>
          </p:spPr>
        </p:sp>
        <p:sp>
          <p:nvSpPr>
            <p:cNvPr id="284" name="Google Shape;284;p56"/>
            <p:cNvSpPr/>
            <p:nvPr/>
          </p:nvSpPr>
          <p:spPr>
            <a:xfrm>
              <a:off x="1536840" y="4759560"/>
              <a:ext cx="136800" cy="136440"/>
            </a:xfrm>
            <a:custGeom>
              <a:rect b="b" l="l" r="r" t="t"/>
              <a:pathLst>
                <a:path extrusionOk="0" h="21600" w="21657">
                  <a:moveTo>
                    <a:pt x="0" y="10800"/>
                  </a:moveTo>
                  <a:close/>
                </a:path>
              </a:pathLst>
            </a:custGeom>
            <a:solidFill>
              <a:srgbClr val="FFFFFF"/>
            </a:solidFill>
            <a:ln cap="flat" cmpd="sng" w="9525">
              <a:solidFill>
                <a:srgbClr val="000000"/>
              </a:solidFill>
              <a:prstDash val="solid"/>
              <a:round/>
              <a:headEnd len="sm" w="sm" type="none"/>
              <a:tailEnd len="sm" w="sm" type="none"/>
            </a:ln>
          </p:spPr>
        </p:sp>
        <p:sp>
          <p:nvSpPr>
            <p:cNvPr id="285" name="Google Shape;285;p56"/>
            <p:cNvSpPr/>
            <p:nvPr/>
          </p:nvSpPr>
          <p:spPr>
            <a:xfrm>
              <a:off x="1263960" y="4813200"/>
              <a:ext cx="272880" cy="360"/>
            </a:xfrm>
            <a:custGeom>
              <a:rect b="b" l="l" r="r" t="t"/>
              <a:pathLst>
                <a:path extrusionOk="0" h="21600" w="8197200">
                  <a:moveTo>
                    <a:pt x="0" y="0"/>
                  </a:moveTo>
                  <a:lnTo>
                    <a:pt x="8197200" y="21600"/>
                  </a:lnTo>
                </a:path>
              </a:pathLst>
            </a:custGeom>
            <a:noFill/>
            <a:ln cap="flat" cmpd="sng" w="9525">
              <a:solidFill>
                <a:srgbClr val="000000"/>
              </a:solidFill>
              <a:prstDash val="solid"/>
              <a:miter lim="8000"/>
              <a:headEnd len="sm" w="sm" type="none"/>
              <a:tailEnd len="sm" w="sm" type="none"/>
            </a:ln>
          </p:spPr>
        </p:sp>
        <p:sp>
          <p:nvSpPr>
            <p:cNvPr id="286" name="Google Shape;286;p56"/>
            <p:cNvSpPr/>
            <p:nvPr/>
          </p:nvSpPr>
          <p:spPr>
            <a:xfrm>
              <a:off x="1263960" y="4854240"/>
              <a:ext cx="272880" cy="360"/>
            </a:xfrm>
            <a:custGeom>
              <a:rect b="b" l="l" r="r" t="t"/>
              <a:pathLst>
                <a:path extrusionOk="0" h="21600" w="8197200">
                  <a:moveTo>
                    <a:pt x="0" y="0"/>
                  </a:moveTo>
                  <a:lnTo>
                    <a:pt x="8197200" y="21600"/>
                  </a:lnTo>
                </a:path>
              </a:pathLst>
            </a:custGeom>
            <a:noFill/>
            <a:ln cap="flat" cmpd="sng" w="9525">
              <a:solidFill>
                <a:srgbClr val="000000"/>
              </a:solidFill>
              <a:prstDash val="solid"/>
              <a:miter lim="8000"/>
              <a:headEnd len="sm" w="sm" type="none"/>
              <a:tailEnd len="sm" w="sm" type="none"/>
            </a:ln>
          </p:spPr>
        </p:sp>
      </p:grpSp>
      <p:pic>
        <p:nvPicPr>
          <p:cNvPr id="287" name="Google Shape;287;p56"/>
          <p:cNvPicPr preferRelativeResize="0"/>
          <p:nvPr/>
        </p:nvPicPr>
        <p:blipFill rotWithShape="1">
          <a:blip r:embed="rId4">
            <a:alphaModFix/>
          </a:blip>
          <a:srcRect b="0" l="0" r="0" t="0"/>
          <a:stretch/>
        </p:blipFill>
        <p:spPr>
          <a:xfrm>
            <a:off x="3901680" y="4428000"/>
            <a:ext cx="1283040" cy="970200"/>
          </a:xfrm>
          <a:prstGeom prst="rect">
            <a:avLst/>
          </a:prstGeom>
          <a:noFill/>
          <a:ln>
            <a:noFill/>
          </a:ln>
        </p:spPr>
      </p:pic>
      <p:sp>
        <p:nvSpPr>
          <p:cNvPr id="288" name="Google Shape;288;p56"/>
          <p:cNvSpPr/>
          <p:nvPr/>
        </p:nvSpPr>
        <p:spPr>
          <a:xfrm>
            <a:off x="3200400" y="5489280"/>
            <a:ext cx="2635200" cy="45144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1" anchor="ctr" bIns="0" lIns="0" spcFirstLastPara="1" rIns="0" wrap="square" tIns="0">
            <a:noAutofit/>
          </a:bodyPr>
          <a:lstStyle/>
          <a:p>
            <a:pPr indent="0" lvl="0" marL="0" marR="0" rtl="0" algn="ctr">
              <a:lnSpc>
                <a:spcPct val="102000"/>
              </a:lnSpc>
              <a:spcBef>
                <a:spcPts val="0"/>
              </a:spcBef>
              <a:spcAft>
                <a:spcPts val="0"/>
              </a:spcAft>
              <a:buNone/>
            </a:pPr>
            <a:r>
              <a:rPr b="0" i="0" lang="el-GR" sz="2400" u="none" cap="none" strike="noStrike">
                <a:solidFill>
                  <a:srgbClr val="000000"/>
                </a:solidFill>
                <a:latin typeface="Calibri"/>
                <a:ea typeface="Calibri"/>
                <a:cs typeface="Calibri"/>
                <a:sym typeface="Calibri"/>
              </a:rPr>
              <a:t>Structure of carbon*</a:t>
            </a:r>
            <a:endParaRPr b="0" i="0" sz="2400" u="none" cap="none" strike="noStrike">
              <a:latin typeface="Arial"/>
              <a:ea typeface="Arial"/>
              <a:cs typeface="Arial"/>
              <a:sym typeface="Arial"/>
            </a:endParaRPr>
          </a:p>
        </p:txBody>
      </p:sp>
      <p:grpSp>
        <p:nvGrpSpPr>
          <p:cNvPr id="289" name="Google Shape;289;p56"/>
          <p:cNvGrpSpPr/>
          <p:nvPr/>
        </p:nvGrpSpPr>
        <p:grpSpPr>
          <a:xfrm>
            <a:off x="1703632" y="4608360"/>
            <a:ext cx="479652" cy="643568"/>
            <a:chOff x="1703632" y="4608360"/>
            <a:chExt cx="479652" cy="643568"/>
          </a:xfrm>
        </p:grpSpPr>
        <p:sp>
          <p:nvSpPr>
            <p:cNvPr id="290" name="Google Shape;290;p56"/>
            <p:cNvSpPr/>
            <p:nvPr/>
          </p:nvSpPr>
          <p:spPr>
            <a:xfrm rot="2731800">
              <a:off x="1731960" y="5086800"/>
              <a:ext cx="136800" cy="136800"/>
            </a:xfrm>
            <a:custGeom>
              <a:rect b="b" l="l" r="r" t="t"/>
              <a:pathLst>
                <a:path extrusionOk="0" h="21600" w="21600">
                  <a:moveTo>
                    <a:pt x="0" y="10800"/>
                  </a:moveTo>
                  <a:close/>
                </a:path>
              </a:pathLst>
            </a:custGeom>
            <a:solidFill>
              <a:srgbClr val="FFFFFF"/>
            </a:solidFill>
            <a:ln cap="flat" cmpd="sng" w="9525">
              <a:solidFill>
                <a:srgbClr val="000000"/>
              </a:solidFill>
              <a:prstDash val="solid"/>
              <a:round/>
              <a:headEnd len="sm" w="sm" type="none"/>
              <a:tailEnd len="sm" w="sm" type="none"/>
            </a:ln>
          </p:spPr>
        </p:sp>
        <p:sp>
          <p:nvSpPr>
            <p:cNvPr id="291" name="Google Shape;291;p56"/>
            <p:cNvSpPr/>
            <p:nvPr/>
          </p:nvSpPr>
          <p:spPr>
            <a:xfrm rot="2745000">
              <a:off x="2018160" y="4794120"/>
              <a:ext cx="136800" cy="136800"/>
            </a:xfrm>
            <a:custGeom>
              <a:rect b="b" l="l" r="r" t="t"/>
              <a:pathLst>
                <a:path extrusionOk="0" h="21600" w="21600">
                  <a:moveTo>
                    <a:pt x="0" y="10800"/>
                  </a:moveTo>
                  <a:close/>
                </a:path>
              </a:pathLst>
            </a:custGeom>
            <a:solidFill>
              <a:srgbClr val="FFFFFF"/>
            </a:solidFill>
            <a:ln cap="flat" cmpd="sng" w="9525">
              <a:solidFill>
                <a:srgbClr val="000000"/>
              </a:solidFill>
              <a:prstDash val="solid"/>
              <a:round/>
              <a:headEnd len="sm" w="sm" type="none"/>
              <a:tailEnd len="sm" w="sm" type="none"/>
            </a:ln>
          </p:spPr>
        </p:sp>
        <p:sp>
          <p:nvSpPr>
            <p:cNvPr id="292" name="Google Shape;292;p56"/>
            <p:cNvSpPr/>
            <p:nvPr/>
          </p:nvSpPr>
          <p:spPr>
            <a:xfrm flipH="1" rot="10800000">
              <a:off x="1935360" y="4608360"/>
              <a:ext cx="190800" cy="195120"/>
            </a:xfrm>
            <a:custGeom>
              <a:rect b="b" l="l" r="r" t="t"/>
              <a:pathLst>
                <a:path extrusionOk="0" h="22088" w="21600">
                  <a:moveTo>
                    <a:pt x="0" y="0"/>
                  </a:moveTo>
                  <a:lnTo>
                    <a:pt x="21600" y="22088"/>
                  </a:lnTo>
                </a:path>
              </a:pathLst>
            </a:custGeom>
            <a:noFill/>
            <a:ln cap="flat" cmpd="sng" w="9525">
              <a:solidFill>
                <a:srgbClr val="000000"/>
              </a:solidFill>
              <a:prstDash val="solid"/>
              <a:miter lim="8000"/>
              <a:headEnd len="sm" w="sm" type="none"/>
              <a:tailEnd len="sm" w="sm" type="none"/>
            </a:ln>
          </p:spPr>
        </p:sp>
        <p:sp>
          <p:nvSpPr>
            <p:cNvPr id="293" name="Google Shape;293;p56"/>
            <p:cNvSpPr/>
            <p:nvPr/>
          </p:nvSpPr>
          <p:spPr>
            <a:xfrm flipH="1" rot="10800000">
              <a:off x="1964520" y="4636800"/>
              <a:ext cx="190800" cy="195120"/>
            </a:xfrm>
            <a:custGeom>
              <a:rect b="b" l="l" r="r" t="t"/>
              <a:pathLst>
                <a:path extrusionOk="0" h="22088" w="21600">
                  <a:moveTo>
                    <a:pt x="0" y="0"/>
                  </a:moveTo>
                  <a:lnTo>
                    <a:pt x="21600" y="22088"/>
                  </a:lnTo>
                </a:path>
              </a:pathLst>
            </a:custGeom>
            <a:noFill/>
            <a:ln cap="flat" cmpd="sng" w="9525">
              <a:solidFill>
                <a:srgbClr val="000000"/>
              </a:solidFill>
              <a:prstDash val="solid"/>
              <a:miter lim="8000"/>
              <a:headEnd len="sm" w="sm" type="none"/>
              <a:tailEnd len="sm" w="sm" type="none"/>
            </a:ln>
          </p:spPr>
        </p:sp>
      </p:grpSp>
      <p:grpSp>
        <p:nvGrpSpPr>
          <p:cNvPr id="294" name="Google Shape;294;p56"/>
          <p:cNvGrpSpPr/>
          <p:nvPr/>
        </p:nvGrpSpPr>
        <p:grpSpPr>
          <a:xfrm>
            <a:off x="1496701" y="5083021"/>
            <a:ext cx="545331" cy="380811"/>
            <a:chOff x="1496701" y="5083021"/>
            <a:chExt cx="545331" cy="380811"/>
          </a:xfrm>
        </p:grpSpPr>
        <p:sp>
          <p:nvSpPr>
            <p:cNvPr id="295" name="Google Shape;295;p56"/>
            <p:cNvSpPr/>
            <p:nvPr/>
          </p:nvSpPr>
          <p:spPr>
            <a:xfrm rot="1711800">
              <a:off x="1521000" y="5107320"/>
              <a:ext cx="136440" cy="136440"/>
            </a:xfrm>
            <a:custGeom>
              <a:rect b="b" l="l" r="r" t="t"/>
              <a:pathLst>
                <a:path extrusionOk="0" h="21600" w="21600">
                  <a:moveTo>
                    <a:pt x="0" y="10800"/>
                  </a:moveTo>
                  <a:close/>
                </a:path>
              </a:pathLst>
            </a:custGeom>
            <a:solidFill>
              <a:srgbClr val="FFFFFF"/>
            </a:solidFill>
            <a:ln cap="flat" cmpd="sng" w="9525">
              <a:solidFill>
                <a:srgbClr val="000000"/>
              </a:solidFill>
              <a:prstDash val="solid"/>
              <a:round/>
              <a:headEnd len="sm" w="sm" type="none"/>
              <a:tailEnd len="sm" w="sm" type="none"/>
            </a:ln>
          </p:spPr>
        </p:sp>
        <p:sp>
          <p:nvSpPr>
            <p:cNvPr id="296" name="Google Shape;296;p56"/>
            <p:cNvSpPr/>
            <p:nvPr/>
          </p:nvSpPr>
          <p:spPr>
            <a:xfrm rot="1703400">
              <a:off x="1881360" y="5303160"/>
              <a:ext cx="136440" cy="136440"/>
            </a:xfrm>
            <a:custGeom>
              <a:rect b="b" l="l" r="r" t="t"/>
              <a:pathLst>
                <a:path extrusionOk="0" h="21600" w="21600">
                  <a:moveTo>
                    <a:pt x="0" y="10800"/>
                  </a:moveTo>
                  <a:close/>
                </a:path>
              </a:pathLst>
            </a:custGeom>
            <a:solidFill>
              <a:srgbClr val="FFFFFF"/>
            </a:solidFill>
            <a:ln cap="flat" cmpd="sng" w="9525">
              <a:solidFill>
                <a:srgbClr val="000000"/>
              </a:solidFill>
              <a:prstDash val="solid"/>
              <a:round/>
              <a:headEnd len="sm" w="sm" type="none"/>
              <a:tailEnd len="sm" w="sm" type="none"/>
            </a:ln>
          </p:spPr>
        </p:sp>
        <p:sp>
          <p:nvSpPr>
            <p:cNvPr id="297" name="Google Shape;297;p56"/>
            <p:cNvSpPr/>
            <p:nvPr/>
          </p:nvSpPr>
          <p:spPr>
            <a:xfrm>
              <a:off x="1656720" y="5195520"/>
              <a:ext cx="239760" cy="130320"/>
            </a:xfrm>
            <a:custGeom>
              <a:rect b="b" l="l" r="r" t="t"/>
              <a:pathLst>
                <a:path extrusionOk="0" h="21600" w="39689">
                  <a:moveTo>
                    <a:pt x="0" y="0"/>
                  </a:moveTo>
                  <a:lnTo>
                    <a:pt x="39689" y="21600"/>
                  </a:lnTo>
                </a:path>
              </a:pathLst>
            </a:custGeom>
            <a:noFill/>
            <a:ln cap="flat" cmpd="sng" w="9525">
              <a:solidFill>
                <a:srgbClr val="000000"/>
              </a:solidFill>
              <a:prstDash val="solid"/>
              <a:miter lim="8000"/>
              <a:headEnd len="sm" w="sm" type="none"/>
              <a:tailEnd len="sm" w="sm" type="none"/>
            </a:ln>
          </p:spPr>
        </p:sp>
        <p:sp>
          <p:nvSpPr>
            <p:cNvPr id="298" name="Google Shape;298;p56"/>
            <p:cNvSpPr/>
            <p:nvPr/>
          </p:nvSpPr>
          <p:spPr>
            <a:xfrm>
              <a:off x="1636920" y="5231520"/>
              <a:ext cx="239760" cy="130320"/>
            </a:xfrm>
            <a:custGeom>
              <a:rect b="b" l="l" r="r" t="t"/>
              <a:pathLst>
                <a:path extrusionOk="0" h="21600" w="39689">
                  <a:moveTo>
                    <a:pt x="0" y="0"/>
                  </a:moveTo>
                  <a:lnTo>
                    <a:pt x="39689" y="21600"/>
                  </a:lnTo>
                </a:path>
              </a:pathLst>
            </a:custGeom>
            <a:noFill/>
            <a:ln cap="flat" cmpd="sng" w="9525">
              <a:solidFill>
                <a:srgbClr val="000000"/>
              </a:solidFill>
              <a:prstDash val="solid"/>
              <a:miter lim="8000"/>
              <a:headEnd len="sm" w="sm" type="none"/>
              <a:tailEnd len="sm" w="sm" type="none"/>
            </a:ln>
          </p:spPr>
        </p:sp>
      </p:grpSp>
      <p:pic>
        <p:nvPicPr>
          <p:cNvPr id="299" name="Google Shape;299;p56"/>
          <p:cNvPicPr preferRelativeResize="0"/>
          <p:nvPr/>
        </p:nvPicPr>
        <p:blipFill rotWithShape="1">
          <a:blip r:embed="rId5">
            <a:alphaModFix/>
          </a:blip>
          <a:srcRect b="0" l="0" r="0" t="0"/>
          <a:stretch/>
        </p:blipFill>
        <p:spPr>
          <a:xfrm>
            <a:off x="6658560" y="2915280"/>
            <a:ext cx="1411920" cy="1404000"/>
          </a:xfrm>
          <a:prstGeom prst="rect">
            <a:avLst/>
          </a:prstGeom>
          <a:noFill/>
          <a:ln>
            <a:noFill/>
          </a:ln>
        </p:spPr>
      </p:pic>
      <p:pic>
        <p:nvPicPr>
          <p:cNvPr id="300" name="Google Shape;300;p56"/>
          <p:cNvPicPr preferRelativeResize="0"/>
          <p:nvPr/>
        </p:nvPicPr>
        <p:blipFill rotWithShape="1">
          <a:blip r:embed="rId6">
            <a:alphaModFix/>
          </a:blip>
          <a:srcRect b="0" l="0" r="0" t="0"/>
          <a:stretch/>
        </p:blipFill>
        <p:spPr>
          <a:xfrm>
            <a:off x="6758640" y="4411440"/>
            <a:ext cx="1029960" cy="1069560"/>
          </a:xfrm>
          <a:prstGeom prst="rect">
            <a:avLst/>
          </a:prstGeom>
          <a:noFill/>
          <a:ln>
            <a:noFill/>
          </a:ln>
        </p:spPr>
      </p:pic>
      <p:sp>
        <p:nvSpPr>
          <p:cNvPr id="301" name="Google Shape;301;p56"/>
          <p:cNvSpPr/>
          <p:nvPr/>
        </p:nvSpPr>
        <p:spPr>
          <a:xfrm>
            <a:off x="6159600" y="5505840"/>
            <a:ext cx="2344320" cy="43488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1" anchor="ctr" bIns="0" lIns="0" spcFirstLastPara="1" rIns="0" wrap="square" tIns="0">
            <a:noAutofit/>
          </a:bodyPr>
          <a:lstStyle/>
          <a:p>
            <a:pPr indent="0" lvl="0" marL="0" marR="0" rtl="0" algn="ctr">
              <a:lnSpc>
                <a:spcPct val="102000"/>
              </a:lnSpc>
              <a:spcBef>
                <a:spcPts val="0"/>
              </a:spcBef>
              <a:spcAft>
                <a:spcPts val="0"/>
              </a:spcAft>
              <a:buNone/>
            </a:pPr>
            <a:r>
              <a:rPr b="0" i="0" lang="el-GR" sz="2400" u="none" cap="none" strike="noStrike">
                <a:solidFill>
                  <a:srgbClr val="000000"/>
                </a:solidFill>
                <a:latin typeface="Calibri"/>
                <a:ea typeface="Calibri"/>
                <a:cs typeface="Calibri"/>
                <a:sym typeface="Calibri"/>
              </a:rPr>
              <a:t>Structure of gold*</a:t>
            </a:r>
            <a:endParaRPr b="0" i="0" sz="2400" u="none" cap="none" strike="noStrike">
              <a:latin typeface="Arial"/>
              <a:ea typeface="Arial"/>
              <a:cs typeface="Arial"/>
              <a:sym typeface="Arial"/>
            </a:endParaRPr>
          </a:p>
        </p:txBody>
      </p:sp>
      <p:sp>
        <p:nvSpPr>
          <p:cNvPr id="302" name="Google Shape;302;p56"/>
          <p:cNvSpPr/>
          <p:nvPr/>
        </p:nvSpPr>
        <p:spPr>
          <a:xfrm>
            <a:off x="2651760" y="6129360"/>
            <a:ext cx="5871600" cy="43200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1" anchor="ctr" bIns="0" lIns="0" spcFirstLastPara="1" rIns="0" wrap="square" tIns="0">
            <a:noAutofit/>
          </a:bodyPr>
          <a:lstStyle/>
          <a:p>
            <a:pPr indent="0" lvl="0" marL="0" marR="0" rtl="0" algn="ctr">
              <a:lnSpc>
                <a:spcPct val="102000"/>
              </a:lnSpc>
              <a:spcBef>
                <a:spcPts val="0"/>
              </a:spcBef>
              <a:spcAft>
                <a:spcPts val="0"/>
              </a:spcAft>
              <a:buNone/>
            </a:pPr>
            <a:r>
              <a:rPr b="0" i="0" lang="el-GR" sz="2400" u="none" cap="none" strike="noStrike">
                <a:solidFill>
                  <a:srgbClr val="000000"/>
                </a:solidFill>
                <a:latin typeface="Calibri"/>
                <a:ea typeface="Calibri"/>
                <a:cs typeface="Calibri"/>
                <a:sym typeface="Calibri"/>
              </a:rPr>
              <a:t>*</a:t>
            </a:r>
            <a:r>
              <a:rPr b="0" i="0" lang="el-GR" sz="2000" u="none" cap="none" strike="noStrike">
                <a:solidFill>
                  <a:srgbClr val="000000"/>
                </a:solidFill>
                <a:latin typeface="Calibri"/>
                <a:ea typeface="Calibri"/>
                <a:cs typeface="Calibri"/>
                <a:sym typeface="Calibri"/>
              </a:rPr>
              <a:t> The colours on the atoms are only indicative, not real.</a:t>
            </a:r>
            <a:endParaRPr b="0" i="0" sz="2000" u="none" cap="none" strike="noStrike">
              <a:latin typeface="Arial"/>
              <a:ea typeface="Arial"/>
              <a:cs typeface="Arial"/>
              <a:sym typeface="Arial"/>
            </a:endParaRPr>
          </a:p>
        </p:txBody>
      </p:sp>
      <p:sp>
        <p:nvSpPr>
          <p:cNvPr id="303" name="Google Shape;303;p56"/>
          <p:cNvSpPr txBox="1"/>
          <p:nvPr/>
        </p:nvSpPr>
        <p:spPr>
          <a:xfrm>
            <a:off x="457200" y="346320"/>
            <a:ext cx="3452400" cy="380880"/>
          </a:xfrm>
          <a:prstGeom prst="rect">
            <a:avLst/>
          </a:prstGeom>
          <a:noFill/>
          <a:ln>
            <a:noFill/>
          </a:ln>
        </p:spPr>
        <p:txBody>
          <a:bodyPr anchorCtr="0" anchor="ctr" bIns="0" lIns="0" spcFirstLastPara="1" rIns="0" wrap="square" tIns="0">
            <a:noAutofit/>
          </a:bodyPr>
          <a:lstStyle/>
          <a:p>
            <a:pPr indent="0" lvl="0" marL="0" marR="0" rtl="0" algn="l">
              <a:lnSpc>
                <a:spcPct val="102000"/>
              </a:lnSpc>
              <a:spcBef>
                <a:spcPts val="0"/>
              </a:spcBef>
              <a:spcAft>
                <a:spcPts val="0"/>
              </a:spcAft>
              <a:buNone/>
            </a:pPr>
            <a:r>
              <a:rPr b="1" i="0" lang="el-GR" sz="2400" u="none" cap="none" strike="noStrike">
                <a:solidFill>
                  <a:srgbClr val="999999"/>
                </a:solidFill>
                <a:latin typeface="Calibri"/>
                <a:ea typeface="Calibri"/>
                <a:cs typeface="Calibri"/>
                <a:sym typeface="Calibri"/>
              </a:rPr>
              <a:t>IN QUEST OF THE ATOM</a:t>
            </a:r>
            <a:endParaRPr b="0" i="0" sz="2400" u="none" cap="none" strike="noStrike">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08" name="Shape 308"/>
        <p:cNvGrpSpPr/>
        <p:nvPr/>
      </p:nvGrpSpPr>
      <p:grpSpPr>
        <a:xfrm>
          <a:off x="0" y="0"/>
          <a:ext cx="0" cy="0"/>
          <a:chOff x="0" y="0"/>
          <a:chExt cx="0" cy="0"/>
        </a:xfrm>
      </p:grpSpPr>
      <p:sp>
        <p:nvSpPr>
          <p:cNvPr id="309" name="Google Shape;309;p57"/>
          <p:cNvSpPr txBox="1"/>
          <p:nvPr/>
        </p:nvSpPr>
        <p:spPr>
          <a:xfrm>
            <a:off x="698400" y="830520"/>
            <a:ext cx="7666920" cy="1808280"/>
          </a:xfrm>
          <a:prstGeom prst="rect">
            <a:avLst/>
          </a:prstGeom>
          <a:noFill/>
          <a:ln>
            <a:noFill/>
          </a:ln>
        </p:spPr>
        <p:txBody>
          <a:bodyPr anchorCtr="0" anchor="t" bIns="45000" lIns="90000" spcFirstLastPara="1" rIns="90000" wrap="square" tIns="45000">
            <a:noAutofit/>
          </a:bodyPr>
          <a:lstStyle/>
          <a:p>
            <a:pPr indent="0" lvl="0" marL="0" marR="0" rtl="0" algn="just">
              <a:lnSpc>
                <a:spcPct val="93000"/>
              </a:lnSpc>
              <a:spcBef>
                <a:spcPts val="0"/>
              </a:spcBef>
              <a:spcAft>
                <a:spcPts val="0"/>
              </a:spcAft>
              <a:buNone/>
            </a:pPr>
            <a:r>
              <a:rPr b="0" i="0" lang="el-GR" sz="3000" u="none" cap="none" strike="noStrike">
                <a:solidFill>
                  <a:srgbClr val="000000"/>
                </a:solidFill>
                <a:latin typeface="Calibri"/>
                <a:ea typeface="Calibri"/>
                <a:cs typeface="Calibri"/>
                <a:sym typeface="Calibri"/>
              </a:rPr>
              <a:t>But most materials consist of more than one elements. E.g. a molecule of water consists of one atom of oxygen and two atoms of hydrogen.</a:t>
            </a:r>
            <a:endParaRPr b="0" i="0" sz="3000" u="none" cap="none" strike="noStrike">
              <a:latin typeface="Arial"/>
              <a:ea typeface="Arial"/>
              <a:cs typeface="Arial"/>
              <a:sym typeface="Arial"/>
            </a:endParaRPr>
          </a:p>
        </p:txBody>
      </p:sp>
      <p:sp>
        <p:nvSpPr>
          <p:cNvPr id="310" name="Google Shape;310;p57"/>
          <p:cNvSpPr/>
          <p:nvPr/>
        </p:nvSpPr>
        <p:spPr>
          <a:xfrm>
            <a:off x="4390200" y="3721680"/>
            <a:ext cx="360" cy="470880"/>
          </a:xfrm>
          <a:custGeom>
            <a:rect b="b" l="l" r="r" t="t"/>
            <a:pathLst>
              <a:path extrusionOk="0" h="14137200" w="21600">
                <a:moveTo>
                  <a:pt x="0" y="0"/>
                </a:moveTo>
                <a:lnTo>
                  <a:pt x="21600" y="14137200"/>
                </a:lnTo>
              </a:path>
            </a:pathLst>
          </a:custGeom>
          <a:noFill/>
          <a:ln cap="flat" cmpd="sng" w="9525">
            <a:solidFill>
              <a:srgbClr val="000000"/>
            </a:solidFill>
            <a:prstDash val="solid"/>
            <a:round/>
            <a:headEnd len="sm" w="sm" type="none"/>
            <a:tailEnd len="med" w="med" type="triangle"/>
          </a:ln>
        </p:spPr>
      </p:sp>
      <p:sp>
        <p:nvSpPr>
          <p:cNvPr id="311" name="Google Shape;311;p57"/>
          <p:cNvSpPr txBox="1"/>
          <p:nvPr/>
        </p:nvSpPr>
        <p:spPr>
          <a:xfrm>
            <a:off x="3200400" y="2340000"/>
            <a:ext cx="2513880" cy="586080"/>
          </a:xfrm>
          <a:prstGeom prst="rect">
            <a:avLst/>
          </a:prstGeom>
          <a:noFill/>
          <a:ln>
            <a:noFill/>
          </a:ln>
        </p:spPr>
        <p:txBody>
          <a:bodyPr anchorCtr="1" anchor="t" bIns="45000" lIns="90000" spcFirstLastPara="1" rIns="90000" wrap="square" tIns="45000">
            <a:noAutofit/>
          </a:bodyPr>
          <a:lstStyle/>
          <a:p>
            <a:pPr indent="0" lvl="0" marL="0" marR="0" rtl="0" algn="ctr">
              <a:lnSpc>
                <a:spcPct val="93000"/>
              </a:lnSpc>
              <a:spcBef>
                <a:spcPts val="0"/>
              </a:spcBef>
              <a:spcAft>
                <a:spcPts val="0"/>
              </a:spcAft>
              <a:buNone/>
            </a:pPr>
            <a:r>
              <a:rPr b="0" i="0" lang="el-GR" sz="3000" u="none" cap="none" strike="noStrike">
                <a:solidFill>
                  <a:srgbClr val="000000"/>
                </a:solidFill>
                <a:latin typeface="Calibri"/>
                <a:ea typeface="Calibri"/>
                <a:cs typeface="Calibri"/>
                <a:sym typeface="Calibri"/>
              </a:rPr>
              <a:t>Water (</a:t>
            </a:r>
            <a:r>
              <a:rPr b="1" i="0" lang="el-GR" sz="3000" u="none" cap="none" strike="noStrike">
                <a:solidFill>
                  <a:srgbClr val="000000"/>
                </a:solidFill>
                <a:latin typeface="Calibri"/>
                <a:ea typeface="Calibri"/>
                <a:cs typeface="Calibri"/>
                <a:sym typeface="Calibri"/>
              </a:rPr>
              <a:t> H</a:t>
            </a:r>
            <a:r>
              <a:rPr b="1" i="0" lang="el-GR" sz="2400" u="none" cap="none" strike="noStrike">
                <a:solidFill>
                  <a:srgbClr val="000000"/>
                </a:solidFill>
                <a:latin typeface="Calibri"/>
                <a:ea typeface="Calibri"/>
                <a:cs typeface="Calibri"/>
                <a:sym typeface="Calibri"/>
              </a:rPr>
              <a:t>2</a:t>
            </a:r>
            <a:r>
              <a:rPr b="1" i="0" lang="el-GR" sz="3000" u="none" cap="none" strike="noStrike">
                <a:solidFill>
                  <a:srgbClr val="000000"/>
                </a:solidFill>
                <a:latin typeface="Calibri"/>
                <a:ea typeface="Calibri"/>
                <a:cs typeface="Calibri"/>
                <a:sym typeface="Calibri"/>
              </a:rPr>
              <a:t>O </a:t>
            </a:r>
            <a:r>
              <a:rPr b="0" i="0" lang="el-GR" sz="3000" u="none" cap="none" strike="noStrike">
                <a:solidFill>
                  <a:srgbClr val="000000"/>
                </a:solidFill>
                <a:latin typeface="Calibri"/>
                <a:ea typeface="Calibri"/>
                <a:cs typeface="Calibri"/>
                <a:sym typeface="Calibri"/>
              </a:rPr>
              <a:t>)</a:t>
            </a:r>
            <a:endParaRPr b="0" i="0" sz="3000" u="none" cap="none" strike="noStrike">
              <a:latin typeface="Arial"/>
              <a:ea typeface="Arial"/>
              <a:cs typeface="Arial"/>
              <a:sym typeface="Arial"/>
            </a:endParaRPr>
          </a:p>
        </p:txBody>
      </p:sp>
      <p:sp>
        <p:nvSpPr>
          <p:cNvPr id="312" name="Google Shape;312;p57"/>
          <p:cNvSpPr/>
          <p:nvPr/>
        </p:nvSpPr>
        <p:spPr>
          <a:xfrm>
            <a:off x="5502960" y="5533200"/>
            <a:ext cx="1903680" cy="79488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1" anchor="ctr" bIns="0" lIns="0" spcFirstLastPara="1" rIns="0" wrap="square" tIns="0">
            <a:noAutofit/>
          </a:bodyPr>
          <a:lstStyle/>
          <a:p>
            <a:pPr indent="0" lvl="0" marL="0" marR="0" rtl="0" algn="ctr">
              <a:lnSpc>
                <a:spcPct val="102000"/>
              </a:lnSpc>
              <a:spcBef>
                <a:spcPts val="0"/>
              </a:spcBef>
              <a:spcAft>
                <a:spcPts val="0"/>
              </a:spcAft>
              <a:buNone/>
            </a:pPr>
            <a:r>
              <a:rPr b="0" i="0" lang="el-GR" sz="2400" u="none" cap="none" strike="noStrike">
                <a:solidFill>
                  <a:srgbClr val="000000"/>
                </a:solidFill>
                <a:latin typeface="Calibri"/>
                <a:ea typeface="Calibri"/>
                <a:cs typeface="Calibri"/>
                <a:sym typeface="Calibri"/>
              </a:rPr>
              <a:t>Two atoms of hydrogen ( H )</a:t>
            </a:r>
            <a:endParaRPr b="0" i="0" sz="2400" u="none" cap="none" strike="noStrike">
              <a:latin typeface="Arial"/>
              <a:ea typeface="Arial"/>
              <a:cs typeface="Arial"/>
              <a:sym typeface="Arial"/>
            </a:endParaRPr>
          </a:p>
        </p:txBody>
      </p:sp>
      <p:pic>
        <p:nvPicPr>
          <p:cNvPr id="313" name="Google Shape;313;p57"/>
          <p:cNvPicPr preferRelativeResize="0"/>
          <p:nvPr/>
        </p:nvPicPr>
        <p:blipFill rotWithShape="1">
          <a:blip r:embed="rId3">
            <a:alphaModFix/>
          </a:blip>
          <a:srcRect b="0" l="0" r="0" t="0"/>
          <a:stretch/>
        </p:blipFill>
        <p:spPr>
          <a:xfrm>
            <a:off x="3414600" y="2284200"/>
            <a:ext cx="1980360" cy="1980360"/>
          </a:xfrm>
          <a:prstGeom prst="rect">
            <a:avLst/>
          </a:prstGeom>
          <a:noFill/>
          <a:ln>
            <a:noFill/>
          </a:ln>
        </p:spPr>
      </p:pic>
      <p:grpSp>
        <p:nvGrpSpPr>
          <p:cNvPr id="314" name="Google Shape;314;p57"/>
          <p:cNvGrpSpPr/>
          <p:nvPr/>
        </p:nvGrpSpPr>
        <p:grpSpPr>
          <a:xfrm>
            <a:off x="3998701" y="5669528"/>
            <a:ext cx="545691" cy="544544"/>
            <a:chOff x="3998701" y="5669528"/>
            <a:chExt cx="545691" cy="544544"/>
          </a:xfrm>
        </p:grpSpPr>
        <p:sp>
          <p:nvSpPr>
            <p:cNvPr id="315" name="Google Shape;315;p57"/>
            <p:cNvSpPr/>
            <p:nvPr/>
          </p:nvSpPr>
          <p:spPr>
            <a:xfrm rot="1711800">
              <a:off x="4023000" y="5857560"/>
              <a:ext cx="136440" cy="136440"/>
            </a:xfrm>
            <a:custGeom>
              <a:rect b="b" l="l" r="r" t="t"/>
              <a:pathLst>
                <a:path extrusionOk="0" h="21600" w="21600">
                  <a:moveTo>
                    <a:pt x="0" y="10800"/>
                  </a:moveTo>
                  <a:close/>
                </a:path>
              </a:pathLst>
            </a:custGeom>
            <a:solidFill>
              <a:srgbClr val="FFFFFF"/>
            </a:solidFill>
            <a:ln cap="flat" cmpd="sng" w="9525">
              <a:solidFill>
                <a:srgbClr val="000000"/>
              </a:solidFill>
              <a:prstDash val="solid"/>
              <a:round/>
              <a:headEnd len="sm" w="sm" type="none"/>
              <a:tailEnd len="sm" w="sm" type="none"/>
            </a:ln>
          </p:spPr>
        </p:sp>
        <p:sp>
          <p:nvSpPr>
            <p:cNvPr id="316" name="Google Shape;316;p57"/>
            <p:cNvSpPr/>
            <p:nvPr/>
          </p:nvSpPr>
          <p:spPr>
            <a:xfrm rot="1703400">
              <a:off x="4383360" y="6053400"/>
              <a:ext cx="136440" cy="136440"/>
            </a:xfrm>
            <a:custGeom>
              <a:rect b="b" l="l" r="r" t="t"/>
              <a:pathLst>
                <a:path extrusionOk="0" h="21600" w="21600">
                  <a:moveTo>
                    <a:pt x="0" y="10800"/>
                  </a:moveTo>
                  <a:close/>
                </a:path>
              </a:pathLst>
            </a:custGeom>
            <a:solidFill>
              <a:srgbClr val="FF33FF"/>
            </a:solidFill>
            <a:ln cap="flat" cmpd="sng" w="9525">
              <a:solidFill>
                <a:srgbClr val="000000"/>
              </a:solidFill>
              <a:prstDash val="solid"/>
              <a:round/>
              <a:headEnd len="sm" w="sm" type="none"/>
              <a:tailEnd len="sm" w="sm" type="none"/>
            </a:ln>
          </p:spPr>
        </p:sp>
        <p:sp>
          <p:nvSpPr>
            <p:cNvPr id="317" name="Google Shape;317;p57"/>
            <p:cNvSpPr/>
            <p:nvPr/>
          </p:nvSpPr>
          <p:spPr>
            <a:xfrm flipH="1">
              <a:off x="4152600" y="5778000"/>
              <a:ext cx="252000" cy="105480"/>
            </a:xfrm>
            <a:custGeom>
              <a:rect b="b" l="l" r="r" t="t"/>
              <a:pathLst>
                <a:path extrusionOk="0" h="21600" w="51502">
                  <a:moveTo>
                    <a:pt x="0" y="0"/>
                  </a:moveTo>
                  <a:lnTo>
                    <a:pt x="51502" y="21600"/>
                  </a:lnTo>
                </a:path>
              </a:pathLst>
            </a:custGeom>
            <a:noFill/>
            <a:ln cap="flat" cmpd="sng" w="9525">
              <a:solidFill>
                <a:srgbClr val="000000"/>
              </a:solidFill>
              <a:prstDash val="solid"/>
              <a:miter lim="8000"/>
              <a:headEnd len="sm" w="sm" type="none"/>
              <a:tailEnd len="sm" w="sm" type="none"/>
            </a:ln>
          </p:spPr>
        </p:sp>
        <p:sp>
          <p:nvSpPr>
            <p:cNvPr id="318" name="Google Shape;318;p57"/>
            <p:cNvSpPr/>
            <p:nvPr/>
          </p:nvSpPr>
          <p:spPr>
            <a:xfrm>
              <a:off x="4138920" y="5981760"/>
              <a:ext cx="239760" cy="130320"/>
            </a:xfrm>
            <a:custGeom>
              <a:rect b="b" l="l" r="r" t="t"/>
              <a:pathLst>
                <a:path extrusionOk="0" h="21600" w="39689">
                  <a:moveTo>
                    <a:pt x="0" y="0"/>
                  </a:moveTo>
                  <a:lnTo>
                    <a:pt x="39689" y="21600"/>
                  </a:lnTo>
                </a:path>
              </a:pathLst>
            </a:custGeom>
            <a:noFill/>
            <a:ln cap="flat" cmpd="sng" w="9525">
              <a:solidFill>
                <a:srgbClr val="000000"/>
              </a:solidFill>
              <a:prstDash val="solid"/>
              <a:miter lim="8000"/>
              <a:headEnd len="sm" w="sm" type="none"/>
              <a:tailEnd len="sm" w="sm" type="none"/>
            </a:ln>
          </p:spPr>
        </p:sp>
        <p:sp>
          <p:nvSpPr>
            <p:cNvPr id="319" name="Google Shape;319;p57"/>
            <p:cNvSpPr/>
            <p:nvPr/>
          </p:nvSpPr>
          <p:spPr>
            <a:xfrm rot="1703400">
              <a:off x="4383720" y="5693760"/>
              <a:ext cx="136440" cy="136440"/>
            </a:xfrm>
            <a:custGeom>
              <a:rect b="b" l="l" r="r" t="t"/>
              <a:pathLst>
                <a:path extrusionOk="0" h="21600" w="21600">
                  <a:moveTo>
                    <a:pt x="0" y="10800"/>
                  </a:moveTo>
                  <a:close/>
                </a:path>
              </a:pathLst>
            </a:custGeom>
            <a:solidFill>
              <a:srgbClr val="FF33FF"/>
            </a:solidFill>
            <a:ln cap="flat" cmpd="sng" w="9525">
              <a:solidFill>
                <a:srgbClr val="000000"/>
              </a:solidFill>
              <a:prstDash val="solid"/>
              <a:round/>
              <a:headEnd len="sm" w="sm" type="none"/>
              <a:tailEnd len="sm" w="sm" type="none"/>
            </a:ln>
          </p:spPr>
        </p:sp>
      </p:grpSp>
      <p:sp>
        <p:nvSpPr>
          <p:cNvPr id="320" name="Google Shape;320;p57"/>
          <p:cNvSpPr/>
          <p:nvPr/>
        </p:nvSpPr>
        <p:spPr>
          <a:xfrm>
            <a:off x="1828800" y="5477760"/>
            <a:ext cx="1571040" cy="79488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1" anchor="ctr" bIns="0" lIns="0" spcFirstLastPara="1" rIns="0" wrap="square" tIns="0">
            <a:noAutofit/>
          </a:bodyPr>
          <a:lstStyle/>
          <a:p>
            <a:pPr indent="0" lvl="0" marL="0" marR="0" rtl="0" algn="ctr">
              <a:lnSpc>
                <a:spcPct val="102000"/>
              </a:lnSpc>
              <a:spcBef>
                <a:spcPts val="0"/>
              </a:spcBef>
              <a:spcAft>
                <a:spcPts val="0"/>
              </a:spcAft>
              <a:buNone/>
            </a:pPr>
            <a:r>
              <a:rPr b="0" i="0" lang="el-GR" sz="2400" u="none" cap="none" strike="noStrike">
                <a:solidFill>
                  <a:srgbClr val="000000"/>
                </a:solidFill>
                <a:latin typeface="Calibri"/>
                <a:ea typeface="Calibri"/>
                <a:cs typeface="Calibri"/>
                <a:sym typeface="Calibri"/>
              </a:rPr>
              <a:t>One atom of oxygen ( O )</a:t>
            </a:r>
            <a:endParaRPr b="0" i="0" sz="2400" u="none" cap="none" strike="noStrike">
              <a:latin typeface="Arial"/>
              <a:ea typeface="Arial"/>
              <a:cs typeface="Arial"/>
              <a:sym typeface="Arial"/>
            </a:endParaRPr>
          </a:p>
        </p:txBody>
      </p:sp>
      <p:sp>
        <p:nvSpPr>
          <p:cNvPr id="321" name="Google Shape;321;p57"/>
          <p:cNvSpPr/>
          <p:nvPr/>
        </p:nvSpPr>
        <p:spPr>
          <a:xfrm>
            <a:off x="3494160" y="5915520"/>
            <a:ext cx="365760" cy="360"/>
          </a:xfrm>
          <a:custGeom>
            <a:rect b="b" l="l" r="r" t="t"/>
            <a:pathLst>
              <a:path extrusionOk="0" h="21600" w="10983600">
                <a:moveTo>
                  <a:pt x="0" y="0"/>
                </a:moveTo>
                <a:lnTo>
                  <a:pt x="10983600" y="21600"/>
                </a:lnTo>
              </a:path>
            </a:pathLst>
          </a:custGeom>
          <a:noFill/>
          <a:ln cap="flat" cmpd="sng" w="9525">
            <a:solidFill>
              <a:srgbClr val="000000"/>
            </a:solidFill>
            <a:prstDash val="solid"/>
            <a:round/>
            <a:headEnd len="sm" w="sm" type="none"/>
            <a:tailEnd len="med" w="med" type="triangle"/>
          </a:ln>
        </p:spPr>
      </p:sp>
      <p:sp>
        <p:nvSpPr>
          <p:cNvPr id="322" name="Google Shape;322;p57"/>
          <p:cNvSpPr/>
          <p:nvPr/>
        </p:nvSpPr>
        <p:spPr>
          <a:xfrm rot="10800000">
            <a:off x="4663440" y="5788080"/>
            <a:ext cx="731520" cy="127440"/>
          </a:xfrm>
          <a:custGeom>
            <a:rect b="b" l="l" r="r" t="t"/>
            <a:pathLst>
              <a:path extrusionOk="0" h="21600" w="123698">
                <a:moveTo>
                  <a:pt x="0" y="0"/>
                </a:moveTo>
                <a:lnTo>
                  <a:pt x="123698" y="21600"/>
                </a:lnTo>
              </a:path>
            </a:pathLst>
          </a:custGeom>
          <a:noFill/>
          <a:ln cap="flat" cmpd="sng" w="9525">
            <a:solidFill>
              <a:srgbClr val="000000"/>
            </a:solidFill>
            <a:prstDash val="solid"/>
            <a:round/>
            <a:headEnd len="sm" w="sm" type="none"/>
            <a:tailEnd len="med" w="med" type="triangle"/>
          </a:ln>
        </p:spPr>
      </p:sp>
      <p:sp>
        <p:nvSpPr>
          <p:cNvPr id="323" name="Google Shape;323;p57"/>
          <p:cNvSpPr/>
          <p:nvPr/>
        </p:nvSpPr>
        <p:spPr>
          <a:xfrm flipH="1">
            <a:off x="4663440" y="6006960"/>
            <a:ext cx="731520" cy="91440"/>
          </a:xfrm>
          <a:custGeom>
            <a:rect b="b" l="l" r="r" t="t"/>
            <a:pathLst>
              <a:path extrusionOk="0" h="21600" w="172207">
                <a:moveTo>
                  <a:pt x="0" y="0"/>
                </a:moveTo>
                <a:lnTo>
                  <a:pt x="172207" y="21600"/>
                </a:lnTo>
              </a:path>
            </a:pathLst>
          </a:custGeom>
          <a:noFill/>
          <a:ln cap="flat" cmpd="sng" w="9525">
            <a:solidFill>
              <a:srgbClr val="000000"/>
            </a:solidFill>
            <a:prstDash val="solid"/>
            <a:round/>
            <a:headEnd len="sm" w="sm" type="none"/>
            <a:tailEnd len="med" w="med" type="triangle"/>
          </a:ln>
        </p:spPr>
      </p:sp>
      <p:sp>
        <p:nvSpPr>
          <p:cNvPr id="324" name="Google Shape;324;p57"/>
          <p:cNvSpPr/>
          <p:nvPr/>
        </p:nvSpPr>
        <p:spPr>
          <a:xfrm>
            <a:off x="1645920" y="4291920"/>
            <a:ext cx="1679040" cy="79488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1" anchor="ctr" bIns="0" lIns="0" spcFirstLastPara="1" rIns="0" wrap="square" tIns="0">
            <a:noAutofit/>
          </a:bodyPr>
          <a:lstStyle/>
          <a:p>
            <a:pPr indent="0" lvl="0" marL="0" marR="0" rtl="0" algn="ctr">
              <a:lnSpc>
                <a:spcPct val="102000"/>
              </a:lnSpc>
              <a:spcBef>
                <a:spcPts val="0"/>
              </a:spcBef>
              <a:spcAft>
                <a:spcPts val="0"/>
              </a:spcAft>
              <a:buNone/>
            </a:pPr>
            <a:r>
              <a:rPr b="0" i="0" lang="el-GR" sz="2400" u="none" cap="none" strike="noStrike">
                <a:solidFill>
                  <a:srgbClr val="000000"/>
                </a:solidFill>
                <a:latin typeface="Calibri"/>
                <a:ea typeface="Calibri"/>
                <a:cs typeface="Calibri"/>
                <a:sym typeface="Calibri"/>
              </a:rPr>
              <a:t>Molecules of water ( H</a:t>
            </a:r>
            <a:r>
              <a:rPr b="0" i="0" lang="el-GR" sz="1800" u="none" cap="none" strike="noStrike">
                <a:solidFill>
                  <a:srgbClr val="000000"/>
                </a:solidFill>
                <a:latin typeface="Calibri"/>
                <a:ea typeface="Calibri"/>
                <a:cs typeface="Calibri"/>
                <a:sym typeface="Calibri"/>
              </a:rPr>
              <a:t>2</a:t>
            </a:r>
            <a:r>
              <a:rPr b="0" i="0" lang="el-GR" sz="2400" u="none" cap="none" strike="noStrike">
                <a:solidFill>
                  <a:srgbClr val="000000"/>
                </a:solidFill>
                <a:latin typeface="Calibri"/>
                <a:ea typeface="Calibri"/>
                <a:cs typeface="Calibri"/>
                <a:sym typeface="Calibri"/>
              </a:rPr>
              <a:t>O )</a:t>
            </a:r>
            <a:endParaRPr b="0" i="0" sz="2400" u="none" cap="none" strike="noStrike">
              <a:latin typeface="Arial"/>
              <a:ea typeface="Arial"/>
              <a:cs typeface="Arial"/>
              <a:sym typeface="Arial"/>
            </a:endParaRPr>
          </a:p>
        </p:txBody>
      </p:sp>
      <p:grpSp>
        <p:nvGrpSpPr>
          <p:cNvPr id="325" name="Google Shape;325;p57"/>
          <p:cNvGrpSpPr/>
          <p:nvPr/>
        </p:nvGrpSpPr>
        <p:grpSpPr>
          <a:xfrm>
            <a:off x="3476189" y="4241924"/>
            <a:ext cx="529502" cy="587446"/>
            <a:chOff x="3476189" y="4241924"/>
            <a:chExt cx="529502" cy="587446"/>
          </a:xfrm>
        </p:grpSpPr>
        <p:sp>
          <p:nvSpPr>
            <p:cNvPr id="326" name="Google Shape;326;p57"/>
            <p:cNvSpPr/>
            <p:nvPr/>
          </p:nvSpPr>
          <p:spPr>
            <a:xfrm rot="8333400">
              <a:off x="3813120" y="4269960"/>
              <a:ext cx="136440" cy="136440"/>
            </a:xfrm>
            <a:custGeom>
              <a:rect b="b" l="l" r="r" t="t"/>
              <a:pathLst>
                <a:path extrusionOk="0" h="21600" w="21600">
                  <a:moveTo>
                    <a:pt x="0" y="10800"/>
                  </a:moveTo>
                  <a:close/>
                </a:path>
              </a:pathLst>
            </a:custGeom>
            <a:solidFill>
              <a:srgbClr val="FFFFFF"/>
            </a:solidFill>
            <a:ln cap="flat" cmpd="sng" w="9525">
              <a:solidFill>
                <a:srgbClr val="000000"/>
              </a:solidFill>
              <a:prstDash val="solid"/>
              <a:round/>
              <a:headEnd len="sm" w="sm" type="none"/>
              <a:tailEnd len="sm" w="sm" type="none"/>
            </a:ln>
          </p:spPr>
        </p:sp>
        <p:sp>
          <p:nvSpPr>
            <p:cNvPr id="327" name="Google Shape;327;p57"/>
            <p:cNvSpPr/>
            <p:nvPr/>
          </p:nvSpPr>
          <p:spPr>
            <a:xfrm rot="8325000">
              <a:off x="3504240" y="4539240"/>
              <a:ext cx="136440" cy="136440"/>
            </a:xfrm>
            <a:custGeom>
              <a:rect b="b" l="l" r="r" t="t"/>
              <a:pathLst>
                <a:path extrusionOk="0" h="21600" w="21600">
                  <a:moveTo>
                    <a:pt x="0" y="10800"/>
                  </a:moveTo>
                  <a:close/>
                </a:path>
              </a:pathLst>
            </a:custGeom>
            <a:solidFill>
              <a:srgbClr val="FF33FF"/>
            </a:solidFill>
            <a:ln cap="flat" cmpd="sng" w="9525">
              <a:solidFill>
                <a:srgbClr val="000000"/>
              </a:solidFill>
              <a:prstDash val="solid"/>
              <a:round/>
              <a:headEnd len="sm" w="sm" type="none"/>
              <a:tailEnd len="sm" w="sm" type="none"/>
            </a:ln>
          </p:spPr>
        </p:sp>
        <p:sp>
          <p:nvSpPr>
            <p:cNvPr id="328" name="Google Shape;328;p57"/>
            <p:cNvSpPr/>
            <p:nvPr/>
          </p:nvSpPr>
          <p:spPr>
            <a:xfrm rot="10800000">
              <a:off x="3899160" y="4410360"/>
              <a:ext cx="11160" cy="272880"/>
            </a:xfrm>
            <a:custGeom>
              <a:rect b="b" l="l" r="r" t="t"/>
              <a:pathLst>
                <a:path extrusionOk="0" h="512325" w="21600">
                  <a:moveTo>
                    <a:pt x="0" y="0"/>
                  </a:moveTo>
                  <a:lnTo>
                    <a:pt x="21600" y="512325"/>
                  </a:lnTo>
                </a:path>
              </a:pathLst>
            </a:custGeom>
            <a:noFill/>
            <a:ln cap="flat" cmpd="sng" w="9525">
              <a:solidFill>
                <a:srgbClr val="000000"/>
              </a:solidFill>
              <a:prstDash val="solid"/>
              <a:miter lim="8000"/>
              <a:headEnd len="sm" w="sm" type="none"/>
              <a:tailEnd len="sm" w="sm" type="none"/>
            </a:ln>
          </p:spPr>
        </p:sp>
        <p:sp>
          <p:nvSpPr>
            <p:cNvPr id="329" name="Google Shape;329;p57"/>
            <p:cNvSpPr/>
            <p:nvPr/>
          </p:nvSpPr>
          <p:spPr>
            <a:xfrm flipH="1">
              <a:off x="3606120" y="4363560"/>
              <a:ext cx="205560" cy="179640"/>
            </a:xfrm>
            <a:custGeom>
              <a:rect b="b" l="l" r="r" t="t"/>
              <a:pathLst>
                <a:path extrusionOk="0" h="21600" w="24710">
                  <a:moveTo>
                    <a:pt x="0" y="0"/>
                  </a:moveTo>
                  <a:lnTo>
                    <a:pt x="24710" y="21600"/>
                  </a:lnTo>
                </a:path>
              </a:pathLst>
            </a:custGeom>
            <a:noFill/>
            <a:ln cap="flat" cmpd="sng" w="9525">
              <a:solidFill>
                <a:srgbClr val="000000"/>
              </a:solidFill>
              <a:prstDash val="solid"/>
              <a:miter lim="8000"/>
              <a:headEnd len="sm" w="sm" type="none"/>
              <a:tailEnd len="sm" w="sm" type="none"/>
            </a:ln>
          </p:spPr>
        </p:sp>
        <p:sp>
          <p:nvSpPr>
            <p:cNvPr id="330" name="Google Shape;330;p57"/>
            <p:cNvSpPr/>
            <p:nvPr/>
          </p:nvSpPr>
          <p:spPr>
            <a:xfrm rot="8325000">
              <a:off x="3841200" y="4664880"/>
              <a:ext cx="136440" cy="136440"/>
            </a:xfrm>
            <a:custGeom>
              <a:rect b="b" l="l" r="r" t="t"/>
              <a:pathLst>
                <a:path extrusionOk="0" h="21600" w="21600">
                  <a:moveTo>
                    <a:pt x="0" y="10800"/>
                  </a:moveTo>
                  <a:close/>
                </a:path>
              </a:pathLst>
            </a:custGeom>
            <a:solidFill>
              <a:srgbClr val="FF33FF"/>
            </a:solidFill>
            <a:ln cap="flat" cmpd="sng" w="9525">
              <a:solidFill>
                <a:srgbClr val="000000"/>
              </a:solidFill>
              <a:prstDash val="solid"/>
              <a:round/>
              <a:headEnd len="sm" w="sm" type="none"/>
              <a:tailEnd len="sm" w="sm" type="none"/>
            </a:ln>
          </p:spPr>
        </p:sp>
      </p:grpSp>
      <p:grpSp>
        <p:nvGrpSpPr>
          <p:cNvPr id="331" name="Google Shape;331;p57"/>
          <p:cNvGrpSpPr/>
          <p:nvPr/>
        </p:nvGrpSpPr>
        <p:grpSpPr>
          <a:xfrm>
            <a:off x="4718701" y="4301528"/>
            <a:ext cx="545691" cy="544544"/>
            <a:chOff x="4718701" y="4301528"/>
            <a:chExt cx="545691" cy="544544"/>
          </a:xfrm>
        </p:grpSpPr>
        <p:sp>
          <p:nvSpPr>
            <p:cNvPr id="332" name="Google Shape;332;p57"/>
            <p:cNvSpPr/>
            <p:nvPr/>
          </p:nvSpPr>
          <p:spPr>
            <a:xfrm rot="1711800">
              <a:off x="4743000" y="4489560"/>
              <a:ext cx="136440" cy="136440"/>
            </a:xfrm>
            <a:custGeom>
              <a:rect b="b" l="l" r="r" t="t"/>
              <a:pathLst>
                <a:path extrusionOk="0" h="21600" w="21600">
                  <a:moveTo>
                    <a:pt x="0" y="10800"/>
                  </a:moveTo>
                  <a:close/>
                </a:path>
              </a:pathLst>
            </a:custGeom>
            <a:solidFill>
              <a:srgbClr val="FFFFFF"/>
            </a:solidFill>
            <a:ln cap="flat" cmpd="sng" w="9525">
              <a:solidFill>
                <a:srgbClr val="000000"/>
              </a:solidFill>
              <a:prstDash val="solid"/>
              <a:round/>
              <a:headEnd len="sm" w="sm" type="none"/>
              <a:tailEnd len="sm" w="sm" type="none"/>
            </a:ln>
          </p:spPr>
        </p:sp>
        <p:sp>
          <p:nvSpPr>
            <p:cNvPr id="333" name="Google Shape;333;p57"/>
            <p:cNvSpPr/>
            <p:nvPr/>
          </p:nvSpPr>
          <p:spPr>
            <a:xfrm rot="1703400">
              <a:off x="5103360" y="4685400"/>
              <a:ext cx="136440" cy="136440"/>
            </a:xfrm>
            <a:custGeom>
              <a:rect b="b" l="l" r="r" t="t"/>
              <a:pathLst>
                <a:path extrusionOk="0" h="21600" w="21600">
                  <a:moveTo>
                    <a:pt x="0" y="10800"/>
                  </a:moveTo>
                  <a:close/>
                </a:path>
              </a:pathLst>
            </a:custGeom>
            <a:solidFill>
              <a:srgbClr val="FF33FF"/>
            </a:solidFill>
            <a:ln cap="flat" cmpd="sng" w="9525">
              <a:solidFill>
                <a:srgbClr val="000000"/>
              </a:solidFill>
              <a:prstDash val="solid"/>
              <a:round/>
              <a:headEnd len="sm" w="sm" type="none"/>
              <a:tailEnd len="sm" w="sm" type="none"/>
            </a:ln>
          </p:spPr>
        </p:sp>
        <p:sp>
          <p:nvSpPr>
            <p:cNvPr id="334" name="Google Shape;334;p57"/>
            <p:cNvSpPr/>
            <p:nvPr/>
          </p:nvSpPr>
          <p:spPr>
            <a:xfrm flipH="1">
              <a:off x="4872600" y="4410000"/>
              <a:ext cx="252000" cy="105480"/>
            </a:xfrm>
            <a:custGeom>
              <a:rect b="b" l="l" r="r" t="t"/>
              <a:pathLst>
                <a:path extrusionOk="0" h="21600" w="51502">
                  <a:moveTo>
                    <a:pt x="0" y="0"/>
                  </a:moveTo>
                  <a:lnTo>
                    <a:pt x="51502" y="21600"/>
                  </a:lnTo>
                </a:path>
              </a:pathLst>
            </a:custGeom>
            <a:noFill/>
            <a:ln cap="flat" cmpd="sng" w="9525">
              <a:solidFill>
                <a:srgbClr val="000000"/>
              </a:solidFill>
              <a:prstDash val="solid"/>
              <a:miter lim="8000"/>
              <a:headEnd len="sm" w="sm" type="none"/>
              <a:tailEnd len="sm" w="sm" type="none"/>
            </a:ln>
          </p:spPr>
        </p:sp>
        <p:sp>
          <p:nvSpPr>
            <p:cNvPr id="335" name="Google Shape;335;p57"/>
            <p:cNvSpPr/>
            <p:nvPr/>
          </p:nvSpPr>
          <p:spPr>
            <a:xfrm>
              <a:off x="4858920" y="4613760"/>
              <a:ext cx="239760" cy="130320"/>
            </a:xfrm>
            <a:custGeom>
              <a:rect b="b" l="l" r="r" t="t"/>
              <a:pathLst>
                <a:path extrusionOk="0" h="21600" w="39689">
                  <a:moveTo>
                    <a:pt x="0" y="0"/>
                  </a:moveTo>
                  <a:lnTo>
                    <a:pt x="39689" y="21600"/>
                  </a:lnTo>
                </a:path>
              </a:pathLst>
            </a:custGeom>
            <a:noFill/>
            <a:ln cap="flat" cmpd="sng" w="9525">
              <a:solidFill>
                <a:srgbClr val="000000"/>
              </a:solidFill>
              <a:prstDash val="solid"/>
              <a:miter lim="8000"/>
              <a:headEnd len="sm" w="sm" type="none"/>
              <a:tailEnd len="sm" w="sm" type="none"/>
            </a:ln>
          </p:spPr>
        </p:sp>
        <p:sp>
          <p:nvSpPr>
            <p:cNvPr id="336" name="Google Shape;336;p57"/>
            <p:cNvSpPr/>
            <p:nvPr/>
          </p:nvSpPr>
          <p:spPr>
            <a:xfrm rot="1703400">
              <a:off x="5103720" y="4325760"/>
              <a:ext cx="136440" cy="136440"/>
            </a:xfrm>
            <a:custGeom>
              <a:rect b="b" l="l" r="r" t="t"/>
              <a:pathLst>
                <a:path extrusionOk="0" h="21600" w="21600">
                  <a:moveTo>
                    <a:pt x="0" y="10800"/>
                  </a:moveTo>
                  <a:close/>
                </a:path>
              </a:pathLst>
            </a:custGeom>
            <a:solidFill>
              <a:srgbClr val="FF33FF"/>
            </a:solidFill>
            <a:ln cap="flat" cmpd="sng" w="9525">
              <a:solidFill>
                <a:srgbClr val="000000"/>
              </a:solidFill>
              <a:prstDash val="solid"/>
              <a:round/>
              <a:headEnd len="sm" w="sm" type="none"/>
              <a:tailEnd len="sm" w="sm" type="none"/>
            </a:ln>
          </p:spPr>
        </p:sp>
      </p:grpSp>
      <p:grpSp>
        <p:nvGrpSpPr>
          <p:cNvPr id="337" name="Google Shape;337;p57"/>
          <p:cNvGrpSpPr/>
          <p:nvPr/>
        </p:nvGrpSpPr>
        <p:grpSpPr>
          <a:xfrm>
            <a:off x="4132821" y="4885221"/>
            <a:ext cx="572740" cy="559615"/>
            <a:chOff x="4132821" y="4885221"/>
            <a:chExt cx="572740" cy="559615"/>
          </a:xfrm>
        </p:grpSpPr>
        <p:sp>
          <p:nvSpPr>
            <p:cNvPr id="338" name="Google Shape;338;p57"/>
            <p:cNvSpPr/>
            <p:nvPr/>
          </p:nvSpPr>
          <p:spPr>
            <a:xfrm rot="5838000">
              <a:off x="4484880" y="5300280"/>
              <a:ext cx="136440" cy="136440"/>
            </a:xfrm>
            <a:custGeom>
              <a:rect b="b" l="l" r="r" t="t"/>
              <a:pathLst>
                <a:path extrusionOk="0" h="21600" w="21600">
                  <a:moveTo>
                    <a:pt x="0" y="10800"/>
                  </a:moveTo>
                  <a:close/>
                </a:path>
              </a:pathLst>
            </a:custGeom>
            <a:solidFill>
              <a:srgbClr val="FFFFFF"/>
            </a:solidFill>
            <a:ln cap="flat" cmpd="sng" w="9525">
              <a:solidFill>
                <a:srgbClr val="000000"/>
              </a:solidFill>
              <a:prstDash val="solid"/>
              <a:round/>
              <a:headEnd len="sm" w="sm" type="none"/>
              <a:tailEnd len="sm" w="sm" type="none"/>
            </a:ln>
          </p:spPr>
        </p:sp>
        <p:sp>
          <p:nvSpPr>
            <p:cNvPr id="339" name="Google Shape;339;p57"/>
            <p:cNvSpPr/>
            <p:nvPr/>
          </p:nvSpPr>
          <p:spPr>
            <a:xfrm rot="5846400">
              <a:off x="4432680" y="4893480"/>
              <a:ext cx="136440" cy="136440"/>
            </a:xfrm>
            <a:custGeom>
              <a:rect b="b" l="l" r="r" t="t"/>
              <a:pathLst>
                <a:path extrusionOk="0" h="21600" w="21600">
                  <a:moveTo>
                    <a:pt x="0" y="10800"/>
                  </a:moveTo>
                  <a:close/>
                </a:path>
              </a:pathLst>
            </a:custGeom>
            <a:solidFill>
              <a:srgbClr val="FF33FF"/>
            </a:solidFill>
            <a:ln cap="flat" cmpd="sng" w="9525">
              <a:solidFill>
                <a:srgbClr val="000000"/>
              </a:solidFill>
              <a:prstDash val="solid"/>
              <a:round/>
              <a:headEnd len="sm" w="sm" type="none"/>
              <a:tailEnd len="sm" w="sm" type="none"/>
            </a:ln>
          </p:spPr>
        </p:sp>
        <p:sp>
          <p:nvSpPr>
            <p:cNvPr id="340" name="Google Shape;340;p57"/>
            <p:cNvSpPr/>
            <p:nvPr/>
          </p:nvSpPr>
          <p:spPr>
            <a:xfrm>
              <a:off x="4385520" y="5065920"/>
              <a:ext cx="232920" cy="142560"/>
            </a:xfrm>
            <a:custGeom>
              <a:rect b="b" l="l" r="r" t="t"/>
              <a:pathLst>
                <a:path extrusionOk="0" h="21600" w="35256">
                  <a:moveTo>
                    <a:pt x="0" y="0"/>
                  </a:moveTo>
                  <a:lnTo>
                    <a:pt x="35256" y="21600"/>
                  </a:lnTo>
                </a:path>
              </a:pathLst>
            </a:custGeom>
            <a:noFill/>
            <a:ln cap="flat" cmpd="sng" w="9525">
              <a:solidFill>
                <a:srgbClr val="000000"/>
              </a:solidFill>
              <a:prstDash val="solid"/>
              <a:miter lim="8000"/>
              <a:headEnd len="sm" w="sm" type="none"/>
              <a:tailEnd len="sm" w="sm" type="none"/>
            </a:ln>
          </p:spPr>
        </p:sp>
        <p:sp>
          <p:nvSpPr>
            <p:cNvPr id="341" name="Google Shape;341;p57"/>
            <p:cNvSpPr/>
            <p:nvPr/>
          </p:nvSpPr>
          <p:spPr>
            <a:xfrm rot="10800000">
              <a:off x="4671000" y="4891320"/>
              <a:ext cx="34560" cy="270720"/>
            </a:xfrm>
            <a:custGeom>
              <a:rect b="b" l="l" r="r" t="t"/>
              <a:pathLst>
                <a:path extrusionOk="0" h="167678" w="21600">
                  <a:moveTo>
                    <a:pt x="0" y="0"/>
                  </a:moveTo>
                  <a:lnTo>
                    <a:pt x="21600" y="167678"/>
                  </a:lnTo>
                </a:path>
              </a:pathLst>
            </a:custGeom>
            <a:noFill/>
            <a:ln cap="flat" cmpd="sng" w="9525">
              <a:solidFill>
                <a:srgbClr val="000000"/>
              </a:solidFill>
              <a:prstDash val="solid"/>
              <a:miter lim="8000"/>
              <a:headEnd len="sm" w="sm" type="none"/>
              <a:tailEnd len="sm" w="sm" type="none"/>
            </a:ln>
          </p:spPr>
        </p:sp>
        <p:sp>
          <p:nvSpPr>
            <p:cNvPr id="342" name="Google Shape;342;p57"/>
            <p:cNvSpPr/>
            <p:nvPr/>
          </p:nvSpPr>
          <p:spPr>
            <a:xfrm rot="5846400">
              <a:off x="4141080" y="5103720"/>
              <a:ext cx="136440" cy="136440"/>
            </a:xfrm>
            <a:custGeom>
              <a:rect b="b" l="l" r="r" t="t"/>
              <a:pathLst>
                <a:path extrusionOk="0" h="21600" w="21600">
                  <a:moveTo>
                    <a:pt x="0" y="10800"/>
                  </a:moveTo>
                  <a:close/>
                </a:path>
              </a:pathLst>
            </a:custGeom>
            <a:solidFill>
              <a:srgbClr val="FF33FF"/>
            </a:solidFill>
            <a:ln cap="flat" cmpd="sng" w="9525">
              <a:solidFill>
                <a:srgbClr val="000000"/>
              </a:solidFill>
              <a:prstDash val="solid"/>
              <a:round/>
              <a:headEnd len="sm" w="sm" type="none"/>
              <a:tailEnd len="sm" w="sm" type="none"/>
            </a:ln>
          </p:spPr>
        </p:sp>
      </p:grpSp>
      <p:sp>
        <p:nvSpPr>
          <p:cNvPr id="343" name="Google Shape;343;p57"/>
          <p:cNvSpPr txBox="1"/>
          <p:nvPr/>
        </p:nvSpPr>
        <p:spPr>
          <a:xfrm>
            <a:off x="457200" y="346320"/>
            <a:ext cx="3452400" cy="380880"/>
          </a:xfrm>
          <a:prstGeom prst="rect">
            <a:avLst/>
          </a:prstGeom>
          <a:noFill/>
          <a:ln>
            <a:noFill/>
          </a:ln>
        </p:spPr>
        <p:txBody>
          <a:bodyPr anchorCtr="0" anchor="ctr" bIns="0" lIns="0" spcFirstLastPara="1" rIns="0" wrap="square" tIns="0">
            <a:noAutofit/>
          </a:bodyPr>
          <a:lstStyle/>
          <a:p>
            <a:pPr indent="0" lvl="0" marL="0" marR="0" rtl="0" algn="l">
              <a:lnSpc>
                <a:spcPct val="102000"/>
              </a:lnSpc>
              <a:spcBef>
                <a:spcPts val="0"/>
              </a:spcBef>
              <a:spcAft>
                <a:spcPts val="0"/>
              </a:spcAft>
              <a:buNone/>
            </a:pPr>
            <a:r>
              <a:rPr b="1" i="0" lang="el-GR" sz="2400" u="none" cap="none" strike="noStrike">
                <a:solidFill>
                  <a:srgbClr val="999999"/>
                </a:solidFill>
                <a:latin typeface="Calibri"/>
                <a:ea typeface="Calibri"/>
                <a:cs typeface="Calibri"/>
                <a:sym typeface="Calibri"/>
              </a:rPr>
              <a:t>IN QUEST OF THE ATOM</a:t>
            </a:r>
            <a:endParaRPr b="0" i="0" sz="2400" u="none" cap="none" strike="noStrike">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348" name="Shape 348"/>
        <p:cNvGrpSpPr/>
        <p:nvPr/>
      </p:nvGrpSpPr>
      <p:grpSpPr>
        <a:xfrm>
          <a:off x="0" y="0"/>
          <a:ext cx="0" cy="0"/>
          <a:chOff x="0" y="0"/>
          <a:chExt cx="0" cy="0"/>
        </a:xfrm>
      </p:grpSpPr>
      <p:sp>
        <p:nvSpPr>
          <p:cNvPr id="349" name="Google Shape;349;p58"/>
          <p:cNvSpPr txBox="1"/>
          <p:nvPr/>
        </p:nvSpPr>
        <p:spPr>
          <a:xfrm>
            <a:off x="365760" y="828360"/>
            <a:ext cx="3452400" cy="2237760"/>
          </a:xfrm>
          <a:prstGeom prst="rect">
            <a:avLst/>
          </a:prstGeom>
          <a:noFill/>
          <a:ln>
            <a:noFill/>
          </a:ln>
        </p:spPr>
        <p:txBody>
          <a:bodyPr anchorCtr="1" anchor="t" bIns="45000" lIns="90000" spcFirstLastPara="1" rIns="90000" wrap="square" tIns="45000">
            <a:noAutofit/>
          </a:bodyPr>
          <a:lstStyle/>
          <a:p>
            <a:pPr indent="0" lvl="0" marL="0" marR="0" rtl="0" algn="ctr">
              <a:lnSpc>
                <a:spcPct val="93000"/>
              </a:lnSpc>
              <a:spcBef>
                <a:spcPts val="0"/>
              </a:spcBef>
              <a:spcAft>
                <a:spcPts val="0"/>
              </a:spcAft>
              <a:buNone/>
            </a:pPr>
            <a:r>
              <a:rPr b="0" i="0" lang="el-GR" sz="3000" u="none" cap="none" strike="noStrike">
                <a:solidFill>
                  <a:srgbClr val="000000"/>
                </a:solidFill>
                <a:latin typeface="Calibri"/>
                <a:ea typeface="Calibri"/>
                <a:cs typeface="Calibri"/>
                <a:sym typeface="Calibri"/>
              </a:rPr>
              <a:t>Quartz (</a:t>
            </a:r>
            <a:r>
              <a:rPr b="1" i="0" lang="el-GR" sz="3000" u="none" cap="none" strike="noStrike">
                <a:solidFill>
                  <a:srgbClr val="000000"/>
                </a:solidFill>
                <a:latin typeface="Calibri"/>
                <a:ea typeface="Calibri"/>
                <a:cs typeface="Calibri"/>
                <a:sym typeface="Calibri"/>
              </a:rPr>
              <a:t> </a:t>
            </a:r>
            <a:r>
              <a:rPr b="0" i="0" lang="el-GR" sz="3000" u="none" cap="none" strike="noStrike">
                <a:solidFill>
                  <a:srgbClr val="000000"/>
                </a:solidFill>
                <a:latin typeface="Calibri"/>
                <a:ea typeface="Calibri"/>
                <a:cs typeface="Calibri"/>
                <a:sym typeface="Calibri"/>
              </a:rPr>
              <a:t>SiO</a:t>
            </a:r>
            <a:r>
              <a:rPr b="0" i="0" lang="el-GR" sz="2400" u="none" cap="none" strike="noStrike">
                <a:solidFill>
                  <a:srgbClr val="000000"/>
                </a:solidFill>
                <a:latin typeface="Calibri"/>
                <a:ea typeface="Calibri"/>
                <a:cs typeface="Calibri"/>
                <a:sym typeface="Calibri"/>
              </a:rPr>
              <a:t>2</a:t>
            </a:r>
            <a:r>
              <a:rPr b="1" i="0" lang="el-GR" sz="3000" u="none" cap="none" strike="noStrike">
                <a:solidFill>
                  <a:srgbClr val="000000"/>
                </a:solidFill>
                <a:latin typeface="Calibri"/>
                <a:ea typeface="Calibri"/>
                <a:cs typeface="Calibri"/>
                <a:sym typeface="Calibri"/>
              </a:rPr>
              <a:t> </a:t>
            </a:r>
            <a:r>
              <a:rPr b="0" i="0" lang="el-GR" sz="3000" u="none" cap="none" strike="noStrike">
                <a:solidFill>
                  <a:srgbClr val="000000"/>
                </a:solidFill>
                <a:latin typeface="Calibri"/>
                <a:ea typeface="Calibri"/>
                <a:cs typeface="Calibri"/>
                <a:sym typeface="Calibri"/>
              </a:rPr>
              <a:t>), a basic component of soil, consists of silicon and oxygen atoms.</a:t>
            </a:r>
            <a:endParaRPr b="0" i="0" sz="3000" u="none" cap="none" strike="noStrike">
              <a:latin typeface="Arial"/>
              <a:ea typeface="Arial"/>
              <a:cs typeface="Arial"/>
              <a:sym typeface="Arial"/>
            </a:endParaRPr>
          </a:p>
        </p:txBody>
      </p:sp>
      <p:sp>
        <p:nvSpPr>
          <p:cNvPr id="350" name="Google Shape;350;p58"/>
          <p:cNvSpPr/>
          <p:nvPr/>
        </p:nvSpPr>
        <p:spPr>
          <a:xfrm>
            <a:off x="2360880" y="4117680"/>
            <a:ext cx="360" cy="470880"/>
          </a:xfrm>
          <a:custGeom>
            <a:rect b="b" l="l" r="r" t="t"/>
            <a:pathLst>
              <a:path extrusionOk="0" h="14137200" w="21600">
                <a:moveTo>
                  <a:pt x="0" y="0"/>
                </a:moveTo>
                <a:lnTo>
                  <a:pt x="21600" y="14137200"/>
                </a:lnTo>
              </a:path>
            </a:pathLst>
          </a:custGeom>
          <a:noFill/>
          <a:ln cap="flat" cmpd="sng" w="9525">
            <a:solidFill>
              <a:srgbClr val="000000"/>
            </a:solidFill>
            <a:prstDash val="solid"/>
            <a:round/>
            <a:headEnd len="sm" w="sm" type="none"/>
            <a:tailEnd len="med" w="med" type="triangle"/>
          </a:ln>
        </p:spPr>
      </p:sp>
      <p:pic>
        <p:nvPicPr>
          <p:cNvPr id="351" name="Google Shape;351;p58"/>
          <p:cNvPicPr preferRelativeResize="0"/>
          <p:nvPr/>
        </p:nvPicPr>
        <p:blipFill rotWithShape="1">
          <a:blip r:embed="rId3">
            <a:alphaModFix/>
          </a:blip>
          <a:srcRect b="0" l="0" r="0" t="0"/>
          <a:stretch/>
        </p:blipFill>
        <p:spPr>
          <a:xfrm>
            <a:off x="1208880" y="2926080"/>
            <a:ext cx="2216520" cy="1108080"/>
          </a:xfrm>
          <a:prstGeom prst="rect">
            <a:avLst/>
          </a:prstGeom>
          <a:noFill/>
          <a:ln>
            <a:noFill/>
          </a:ln>
        </p:spPr>
      </p:pic>
      <p:pic>
        <p:nvPicPr>
          <p:cNvPr id="352" name="Google Shape;352;p58"/>
          <p:cNvPicPr preferRelativeResize="0"/>
          <p:nvPr/>
        </p:nvPicPr>
        <p:blipFill rotWithShape="1">
          <a:blip r:embed="rId4">
            <a:alphaModFix/>
          </a:blip>
          <a:srcRect b="0" l="0" r="0" t="0"/>
          <a:stretch/>
        </p:blipFill>
        <p:spPr>
          <a:xfrm>
            <a:off x="905400" y="4689720"/>
            <a:ext cx="2677320" cy="1854000"/>
          </a:xfrm>
          <a:prstGeom prst="rect">
            <a:avLst/>
          </a:prstGeom>
          <a:noFill/>
          <a:ln>
            <a:noFill/>
          </a:ln>
        </p:spPr>
      </p:pic>
      <p:sp>
        <p:nvSpPr>
          <p:cNvPr id="353" name="Google Shape;353;p58"/>
          <p:cNvSpPr txBox="1"/>
          <p:nvPr/>
        </p:nvSpPr>
        <p:spPr>
          <a:xfrm>
            <a:off x="4281120" y="347040"/>
            <a:ext cx="4497120" cy="2666880"/>
          </a:xfrm>
          <a:prstGeom prst="rect">
            <a:avLst/>
          </a:prstGeom>
          <a:noFill/>
          <a:ln>
            <a:noFill/>
          </a:ln>
        </p:spPr>
        <p:txBody>
          <a:bodyPr anchorCtr="1" anchor="t" bIns="45000" lIns="90000" spcFirstLastPara="1" rIns="90000" wrap="square" tIns="45000">
            <a:noAutofit/>
          </a:bodyPr>
          <a:lstStyle/>
          <a:p>
            <a:pPr indent="0" lvl="0" marL="0" marR="0" rtl="0" algn="ctr">
              <a:lnSpc>
                <a:spcPct val="93000"/>
              </a:lnSpc>
              <a:spcBef>
                <a:spcPts val="0"/>
              </a:spcBef>
              <a:spcAft>
                <a:spcPts val="0"/>
              </a:spcAft>
              <a:buNone/>
            </a:pPr>
            <a:r>
              <a:rPr b="0" i="0" lang="el-GR" sz="3000" u="none" cap="none" strike="noStrike">
                <a:solidFill>
                  <a:srgbClr val="000000"/>
                </a:solidFill>
                <a:latin typeface="Calibri"/>
                <a:ea typeface="Calibri"/>
                <a:cs typeface="Calibri"/>
                <a:sym typeface="Calibri"/>
              </a:rPr>
              <a:t>Air consists of</a:t>
            </a:r>
            <a:br>
              <a:rPr b="0" i="0" lang="el-GR" sz="1800" u="none" cap="none" strike="noStrike"/>
            </a:br>
            <a:r>
              <a:rPr b="0" i="0" lang="el-GR" sz="3000" u="none" cap="none" strike="noStrike">
                <a:solidFill>
                  <a:srgbClr val="000000"/>
                </a:solidFill>
                <a:latin typeface="Calibri"/>
                <a:ea typeface="Calibri"/>
                <a:cs typeface="Calibri"/>
                <a:sym typeface="Calibri"/>
              </a:rPr>
              <a:t>Nitrogen ( N</a:t>
            </a:r>
            <a:r>
              <a:rPr b="0" i="0" lang="el-GR" sz="2400" u="none" cap="none" strike="noStrike">
                <a:solidFill>
                  <a:srgbClr val="000000"/>
                </a:solidFill>
                <a:latin typeface="Calibri"/>
                <a:ea typeface="Calibri"/>
                <a:cs typeface="Calibri"/>
                <a:sym typeface="Calibri"/>
              </a:rPr>
              <a:t>2</a:t>
            </a:r>
            <a:r>
              <a:rPr b="0" i="0" lang="el-GR" sz="3000" u="none" cap="none" strike="noStrike">
                <a:solidFill>
                  <a:srgbClr val="000000"/>
                </a:solidFill>
                <a:latin typeface="Calibri"/>
                <a:ea typeface="Calibri"/>
                <a:cs typeface="Calibri"/>
                <a:sym typeface="Calibri"/>
              </a:rPr>
              <a:t> ),</a:t>
            </a:r>
            <a:br>
              <a:rPr b="0" i="0" lang="el-GR" sz="1800" u="none" cap="none" strike="noStrike"/>
            </a:br>
            <a:r>
              <a:rPr b="0" i="0" lang="el-GR" sz="3000" u="none" cap="none" strike="noStrike">
                <a:solidFill>
                  <a:srgbClr val="000000"/>
                </a:solidFill>
                <a:latin typeface="Calibri"/>
                <a:ea typeface="Calibri"/>
                <a:cs typeface="Calibri"/>
                <a:sym typeface="Calibri"/>
              </a:rPr>
              <a:t>Oxygen ( O</a:t>
            </a:r>
            <a:r>
              <a:rPr b="0" i="0" lang="el-GR" sz="2400" u="none" cap="none" strike="noStrike">
                <a:solidFill>
                  <a:srgbClr val="000000"/>
                </a:solidFill>
                <a:latin typeface="Calibri"/>
                <a:ea typeface="Calibri"/>
                <a:cs typeface="Calibri"/>
                <a:sym typeface="Calibri"/>
              </a:rPr>
              <a:t>2</a:t>
            </a:r>
            <a:r>
              <a:rPr b="0" i="0" lang="el-GR" sz="3000" u="none" cap="none" strike="noStrike">
                <a:solidFill>
                  <a:srgbClr val="000000"/>
                </a:solidFill>
                <a:latin typeface="Calibri"/>
                <a:ea typeface="Calibri"/>
                <a:cs typeface="Calibri"/>
                <a:sym typeface="Calibri"/>
              </a:rPr>
              <a:t> ),</a:t>
            </a:r>
            <a:br>
              <a:rPr b="0" i="0" lang="el-GR" sz="1800" u="none" cap="none" strike="noStrike"/>
            </a:br>
            <a:r>
              <a:rPr b="0" i="0" lang="el-GR" sz="3000" u="none" cap="none" strike="noStrike">
                <a:solidFill>
                  <a:srgbClr val="000000"/>
                </a:solidFill>
                <a:latin typeface="Calibri"/>
                <a:ea typeface="Calibri"/>
                <a:cs typeface="Calibri"/>
                <a:sym typeface="Calibri"/>
              </a:rPr>
              <a:t>Argon ( Ar ),</a:t>
            </a:r>
            <a:br>
              <a:rPr b="0" i="0" lang="el-GR" sz="1800" u="none" cap="none" strike="noStrike"/>
            </a:br>
            <a:r>
              <a:rPr b="0" i="0" lang="el-GR" sz="3000" u="none" cap="none" strike="noStrike">
                <a:solidFill>
                  <a:srgbClr val="000000"/>
                </a:solidFill>
                <a:latin typeface="Calibri"/>
                <a:ea typeface="Calibri"/>
                <a:cs typeface="Calibri"/>
                <a:sym typeface="Calibri"/>
              </a:rPr>
              <a:t>Carbon dioxide ( CO</a:t>
            </a:r>
            <a:r>
              <a:rPr b="0" i="0" lang="el-GR" sz="2400" u="none" cap="none" strike="noStrike">
                <a:solidFill>
                  <a:srgbClr val="000000"/>
                </a:solidFill>
                <a:latin typeface="Calibri"/>
                <a:ea typeface="Calibri"/>
                <a:cs typeface="Calibri"/>
                <a:sym typeface="Calibri"/>
              </a:rPr>
              <a:t>2</a:t>
            </a:r>
            <a:r>
              <a:rPr b="0" i="0" lang="el-GR" sz="3000" u="none" cap="none" strike="noStrike">
                <a:solidFill>
                  <a:srgbClr val="000000"/>
                </a:solidFill>
                <a:latin typeface="Calibri"/>
                <a:ea typeface="Calibri"/>
                <a:cs typeface="Calibri"/>
                <a:sym typeface="Calibri"/>
              </a:rPr>
              <a:t> ) and other substances.</a:t>
            </a:r>
            <a:endParaRPr b="0" i="0" sz="3000" u="none" cap="none" strike="noStrike">
              <a:latin typeface="Arial"/>
              <a:ea typeface="Arial"/>
              <a:cs typeface="Arial"/>
              <a:sym typeface="Arial"/>
            </a:endParaRPr>
          </a:p>
        </p:txBody>
      </p:sp>
      <p:sp>
        <p:nvSpPr>
          <p:cNvPr id="354" name="Google Shape;354;p58"/>
          <p:cNvSpPr/>
          <p:nvPr/>
        </p:nvSpPr>
        <p:spPr>
          <a:xfrm>
            <a:off x="6655680" y="4363920"/>
            <a:ext cx="360" cy="369000"/>
          </a:xfrm>
          <a:custGeom>
            <a:rect b="b" l="l" r="r" t="t"/>
            <a:pathLst>
              <a:path extrusionOk="0" h="11080800" w="21600">
                <a:moveTo>
                  <a:pt x="0" y="0"/>
                </a:moveTo>
                <a:lnTo>
                  <a:pt x="21600" y="11080800"/>
                </a:lnTo>
              </a:path>
            </a:pathLst>
          </a:custGeom>
          <a:noFill/>
          <a:ln cap="flat" cmpd="sng" w="9525">
            <a:solidFill>
              <a:srgbClr val="000000"/>
            </a:solidFill>
            <a:prstDash val="solid"/>
            <a:round/>
            <a:headEnd len="sm" w="sm" type="none"/>
            <a:tailEnd len="med" w="med" type="triangle"/>
          </a:ln>
        </p:spPr>
      </p:sp>
      <p:pic>
        <p:nvPicPr>
          <p:cNvPr id="355" name="Google Shape;355;p58"/>
          <p:cNvPicPr preferRelativeResize="0"/>
          <p:nvPr/>
        </p:nvPicPr>
        <p:blipFill rotWithShape="1">
          <a:blip r:embed="rId5">
            <a:alphaModFix/>
          </a:blip>
          <a:srcRect b="0" l="0" r="0" t="0"/>
          <a:stretch/>
        </p:blipFill>
        <p:spPr>
          <a:xfrm>
            <a:off x="5577840" y="2981520"/>
            <a:ext cx="2123280" cy="1802160"/>
          </a:xfrm>
          <a:prstGeom prst="rect">
            <a:avLst/>
          </a:prstGeom>
          <a:noFill/>
          <a:ln>
            <a:noFill/>
          </a:ln>
        </p:spPr>
      </p:pic>
      <p:grpSp>
        <p:nvGrpSpPr>
          <p:cNvPr id="356" name="Google Shape;356;p58"/>
          <p:cNvGrpSpPr/>
          <p:nvPr/>
        </p:nvGrpSpPr>
        <p:grpSpPr>
          <a:xfrm>
            <a:off x="7221943" y="5921263"/>
            <a:ext cx="561991" cy="236227"/>
            <a:chOff x="7221943" y="5921263"/>
            <a:chExt cx="561991" cy="236227"/>
          </a:xfrm>
        </p:grpSpPr>
        <p:sp>
          <p:nvSpPr>
            <p:cNvPr id="357" name="Google Shape;357;p58"/>
            <p:cNvSpPr/>
            <p:nvPr/>
          </p:nvSpPr>
          <p:spPr>
            <a:xfrm rot="645600">
              <a:off x="7233480" y="5932800"/>
              <a:ext cx="136440" cy="136440"/>
            </a:xfrm>
            <a:custGeom>
              <a:rect b="b" l="l" r="r" t="t"/>
              <a:pathLst>
                <a:path extrusionOk="0" h="21600" w="21600">
                  <a:moveTo>
                    <a:pt x="0" y="10800"/>
                  </a:moveTo>
                  <a:close/>
                </a:path>
              </a:pathLst>
            </a:custGeom>
            <a:solidFill>
              <a:srgbClr val="FFFFFF"/>
            </a:solidFill>
            <a:ln cap="flat" cmpd="sng" w="9525">
              <a:solidFill>
                <a:srgbClr val="000000"/>
              </a:solidFill>
              <a:prstDash val="solid"/>
              <a:round/>
              <a:headEnd len="sm" w="sm" type="none"/>
              <a:tailEnd len="sm" w="sm" type="none"/>
            </a:ln>
          </p:spPr>
        </p:sp>
        <p:sp>
          <p:nvSpPr>
            <p:cNvPr id="358" name="Google Shape;358;p58"/>
            <p:cNvSpPr/>
            <p:nvPr/>
          </p:nvSpPr>
          <p:spPr>
            <a:xfrm rot="645600">
              <a:off x="7635600" y="6009480"/>
              <a:ext cx="136800" cy="136440"/>
            </a:xfrm>
            <a:custGeom>
              <a:rect b="b" l="l" r="r" t="t"/>
              <a:pathLst>
                <a:path extrusionOk="0" h="21600" w="21657">
                  <a:moveTo>
                    <a:pt x="0" y="10800"/>
                  </a:moveTo>
                  <a:close/>
                </a:path>
              </a:pathLst>
            </a:custGeom>
            <a:solidFill>
              <a:srgbClr val="FFFFFF"/>
            </a:solidFill>
            <a:ln cap="flat" cmpd="sng" w="9525">
              <a:solidFill>
                <a:srgbClr val="000000"/>
              </a:solidFill>
              <a:prstDash val="solid"/>
              <a:round/>
              <a:headEnd len="sm" w="sm" type="none"/>
              <a:tailEnd len="sm" w="sm" type="none"/>
            </a:ln>
          </p:spPr>
        </p:sp>
        <p:sp>
          <p:nvSpPr>
            <p:cNvPr id="359" name="Google Shape;359;p58"/>
            <p:cNvSpPr/>
            <p:nvPr/>
          </p:nvSpPr>
          <p:spPr>
            <a:xfrm>
              <a:off x="7371720" y="5999400"/>
              <a:ext cx="268200" cy="51120"/>
            </a:xfrm>
            <a:custGeom>
              <a:rect b="b" l="l" r="r" t="t"/>
              <a:pathLst>
                <a:path extrusionOk="0" h="21600" w="112683">
                  <a:moveTo>
                    <a:pt x="0" y="0"/>
                  </a:moveTo>
                  <a:lnTo>
                    <a:pt x="112683" y="21600"/>
                  </a:lnTo>
                </a:path>
              </a:pathLst>
            </a:custGeom>
            <a:noFill/>
            <a:ln cap="flat" cmpd="sng" w="9525">
              <a:solidFill>
                <a:srgbClr val="000000"/>
              </a:solidFill>
              <a:prstDash val="solid"/>
              <a:miter lim="8000"/>
              <a:headEnd len="sm" w="sm" type="none"/>
              <a:tailEnd len="sm" w="sm" type="none"/>
            </a:ln>
          </p:spPr>
        </p:sp>
        <p:sp>
          <p:nvSpPr>
            <p:cNvPr id="360" name="Google Shape;360;p58"/>
            <p:cNvSpPr/>
            <p:nvPr/>
          </p:nvSpPr>
          <p:spPr>
            <a:xfrm>
              <a:off x="7364160" y="6039720"/>
              <a:ext cx="268200" cy="51120"/>
            </a:xfrm>
            <a:custGeom>
              <a:rect b="b" l="l" r="r" t="t"/>
              <a:pathLst>
                <a:path extrusionOk="0" h="21600" w="112683">
                  <a:moveTo>
                    <a:pt x="0" y="0"/>
                  </a:moveTo>
                  <a:lnTo>
                    <a:pt x="112683" y="21600"/>
                  </a:lnTo>
                </a:path>
              </a:pathLst>
            </a:custGeom>
            <a:noFill/>
            <a:ln cap="flat" cmpd="sng" w="9525">
              <a:solidFill>
                <a:srgbClr val="000000"/>
              </a:solidFill>
              <a:prstDash val="solid"/>
              <a:miter lim="8000"/>
              <a:headEnd len="sm" w="sm" type="none"/>
              <a:tailEnd len="sm" w="sm" type="none"/>
            </a:ln>
          </p:spPr>
        </p:sp>
      </p:grpSp>
      <p:grpSp>
        <p:nvGrpSpPr>
          <p:cNvPr id="361" name="Google Shape;361;p58"/>
          <p:cNvGrpSpPr/>
          <p:nvPr/>
        </p:nvGrpSpPr>
        <p:grpSpPr>
          <a:xfrm>
            <a:off x="6024537" y="4764537"/>
            <a:ext cx="213092" cy="559744"/>
            <a:chOff x="6024537" y="4764537"/>
            <a:chExt cx="213092" cy="559744"/>
          </a:xfrm>
        </p:grpSpPr>
        <p:sp>
          <p:nvSpPr>
            <p:cNvPr id="362" name="Google Shape;362;p58"/>
            <p:cNvSpPr/>
            <p:nvPr/>
          </p:nvSpPr>
          <p:spPr>
            <a:xfrm rot="4906200">
              <a:off x="6033600" y="4773600"/>
              <a:ext cx="136440" cy="136440"/>
            </a:xfrm>
            <a:custGeom>
              <a:rect b="b" l="l" r="r" t="t"/>
              <a:pathLst>
                <a:path extrusionOk="0" h="21600" w="21600">
                  <a:moveTo>
                    <a:pt x="0" y="10800"/>
                  </a:moveTo>
                  <a:close/>
                </a:path>
              </a:pathLst>
            </a:custGeom>
            <a:solidFill>
              <a:srgbClr val="FFFFFF"/>
            </a:solidFill>
            <a:ln cap="flat" cmpd="sng" w="9525">
              <a:solidFill>
                <a:srgbClr val="000000"/>
              </a:solidFill>
              <a:prstDash val="solid"/>
              <a:round/>
              <a:headEnd len="sm" w="sm" type="none"/>
              <a:tailEnd len="sm" w="sm" type="none"/>
            </a:ln>
          </p:spPr>
        </p:sp>
        <p:sp>
          <p:nvSpPr>
            <p:cNvPr id="363" name="Google Shape;363;p58"/>
            <p:cNvSpPr/>
            <p:nvPr/>
          </p:nvSpPr>
          <p:spPr>
            <a:xfrm rot="4906200">
              <a:off x="6091920" y="5178600"/>
              <a:ext cx="136800" cy="136440"/>
            </a:xfrm>
            <a:custGeom>
              <a:rect b="b" l="l" r="r" t="t"/>
              <a:pathLst>
                <a:path extrusionOk="0" h="21600" w="21657">
                  <a:moveTo>
                    <a:pt x="0" y="10800"/>
                  </a:moveTo>
                  <a:close/>
                </a:path>
              </a:pathLst>
            </a:custGeom>
            <a:solidFill>
              <a:srgbClr val="FFFFFF"/>
            </a:solidFill>
            <a:ln cap="flat" cmpd="sng" w="9525">
              <a:solidFill>
                <a:srgbClr val="000000"/>
              </a:solidFill>
              <a:prstDash val="solid"/>
              <a:round/>
              <a:headEnd len="sm" w="sm" type="none"/>
              <a:tailEnd len="sm" w="sm" type="none"/>
            </a:ln>
          </p:spPr>
        </p:sp>
        <p:sp>
          <p:nvSpPr>
            <p:cNvPr id="364" name="Google Shape;364;p58"/>
            <p:cNvSpPr/>
            <p:nvPr/>
          </p:nvSpPr>
          <p:spPr>
            <a:xfrm>
              <a:off x="6126120" y="4907520"/>
              <a:ext cx="39240" cy="270360"/>
            </a:xfrm>
            <a:custGeom>
              <a:rect b="b" l="l" r="r" t="t"/>
              <a:pathLst>
                <a:path extrusionOk="0" h="147665" w="21600">
                  <a:moveTo>
                    <a:pt x="0" y="0"/>
                  </a:moveTo>
                  <a:lnTo>
                    <a:pt x="21600" y="147665"/>
                  </a:lnTo>
                </a:path>
              </a:pathLst>
            </a:custGeom>
            <a:noFill/>
            <a:ln cap="flat" cmpd="sng" w="9525">
              <a:solidFill>
                <a:srgbClr val="000000"/>
              </a:solidFill>
              <a:prstDash val="solid"/>
              <a:miter lim="8000"/>
              <a:headEnd len="sm" w="sm" type="none"/>
              <a:tailEnd len="sm" w="sm" type="none"/>
            </a:ln>
          </p:spPr>
        </p:sp>
        <p:sp>
          <p:nvSpPr>
            <p:cNvPr id="365" name="Google Shape;365;p58"/>
            <p:cNvSpPr/>
            <p:nvPr/>
          </p:nvSpPr>
          <p:spPr>
            <a:xfrm>
              <a:off x="6085800" y="4913280"/>
              <a:ext cx="39240" cy="270360"/>
            </a:xfrm>
            <a:custGeom>
              <a:rect b="b" l="l" r="r" t="t"/>
              <a:pathLst>
                <a:path extrusionOk="0" h="147665" w="21600">
                  <a:moveTo>
                    <a:pt x="0" y="0"/>
                  </a:moveTo>
                  <a:lnTo>
                    <a:pt x="21600" y="147665"/>
                  </a:lnTo>
                </a:path>
              </a:pathLst>
            </a:custGeom>
            <a:noFill/>
            <a:ln cap="flat" cmpd="sng" w="9525">
              <a:solidFill>
                <a:srgbClr val="000000"/>
              </a:solidFill>
              <a:prstDash val="solid"/>
              <a:miter lim="8000"/>
              <a:headEnd len="sm" w="sm" type="none"/>
              <a:tailEnd len="sm" w="sm" type="none"/>
            </a:ln>
          </p:spPr>
        </p:sp>
      </p:grpSp>
      <p:grpSp>
        <p:nvGrpSpPr>
          <p:cNvPr id="366" name="Google Shape;366;p58"/>
          <p:cNvGrpSpPr/>
          <p:nvPr/>
        </p:nvGrpSpPr>
        <p:grpSpPr>
          <a:xfrm>
            <a:off x="7600204" y="4807800"/>
            <a:ext cx="558220" cy="377036"/>
            <a:chOff x="7600204" y="4807800"/>
            <a:chExt cx="558220" cy="377036"/>
          </a:xfrm>
        </p:grpSpPr>
        <p:sp>
          <p:nvSpPr>
            <p:cNvPr id="367" name="Google Shape;367;p58"/>
            <p:cNvSpPr/>
            <p:nvPr/>
          </p:nvSpPr>
          <p:spPr>
            <a:xfrm rot="1291800">
              <a:off x="7620480" y="5028120"/>
              <a:ext cx="136440" cy="136440"/>
            </a:xfrm>
            <a:custGeom>
              <a:rect b="b" l="l" r="r" t="t"/>
              <a:pathLst>
                <a:path extrusionOk="0" h="21600" w="21600">
                  <a:moveTo>
                    <a:pt x="0" y="10800"/>
                  </a:moveTo>
                  <a:close/>
                </a:path>
              </a:pathLst>
            </a:custGeom>
            <a:solidFill>
              <a:srgbClr val="FFFFFF"/>
            </a:solidFill>
            <a:ln cap="flat" cmpd="sng" w="9525">
              <a:solidFill>
                <a:srgbClr val="000000"/>
              </a:solidFill>
              <a:prstDash val="solid"/>
              <a:round/>
              <a:headEnd len="sm" w="sm" type="none"/>
              <a:tailEnd len="sm" w="sm" type="none"/>
            </a:ln>
          </p:spPr>
        </p:sp>
        <p:sp>
          <p:nvSpPr>
            <p:cNvPr id="368" name="Google Shape;368;p58"/>
            <p:cNvSpPr/>
            <p:nvPr/>
          </p:nvSpPr>
          <p:spPr>
            <a:xfrm rot="1291800">
              <a:off x="8001360" y="4878360"/>
              <a:ext cx="136800" cy="136440"/>
            </a:xfrm>
            <a:custGeom>
              <a:rect b="b" l="l" r="r" t="t"/>
              <a:pathLst>
                <a:path extrusionOk="0" h="21600" w="21657">
                  <a:moveTo>
                    <a:pt x="0" y="10800"/>
                  </a:moveTo>
                  <a:close/>
                </a:path>
              </a:pathLst>
            </a:custGeom>
            <a:solidFill>
              <a:srgbClr val="FFFFFF"/>
            </a:solidFill>
            <a:ln cap="flat" cmpd="sng" w="9525">
              <a:solidFill>
                <a:srgbClr val="000000"/>
              </a:solidFill>
              <a:prstDash val="solid"/>
              <a:round/>
              <a:headEnd len="sm" w="sm" type="none"/>
              <a:tailEnd len="sm" w="sm" type="none"/>
            </a:ln>
          </p:spPr>
        </p:sp>
        <p:sp>
          <p:nvSpPr>
            <p:cNvPr id="369" name="Google Shape;369;p58"/>
            <p:cNvSpPr/>
            <p:nvPr/>
          </p:nvSpPr>
          <p:spPr>
            <a:xfrm flipH="1" rot="10800000">
              <a:off x="7797240" y="4807800"/>
              <a:ext cx="253800" cy="100080"/>
            </a:xfrm>
            <a:custGeom>
              <a:rect b="b" l="l" r="r" t="t"/>
              <a:pathLst>
                <a:path extrusionOk="0" h="21600" w="54658">
                  <a:moveTo>
                    <a:pt x="0" y="0"/>
                  </a:moveTo>
                  <a:lnTo>
                    <a:pt x="54658" y="21600"/>
                  </a:lnTo>
                </a:path>
              </a:pathLst>
            </a:custGeom>
            <a:noFill/>
            <a:ln cap="flat" cmpd="sng" w="9525">
              <a:solidFill>
                <a:srgbClr val="000000"/>
              </a:solidFill>
              <a:prstDash val="solid"/>
              <a:miter lim="8000"/>
              <a:headEnd len="sm" w="sm" type="none"/>
              <a:tailEnd len="sm" w="sm" type="none"/>
            </a:ln>
          </p:spPr>
        </p:sp>
        <p:sp>
          <p:nvSpPr>
            <p:cNvPr id="370" name="Google Shape;370;p58"/>
            <p:cNvSpPr/>
            <p:nvPr/>
          </p:nvSpPr>
          <p:spPr>
            <a:xfrm flipH="1" rot="10800000">
              <a:off x="7812360" y="4845600"/>
              <a:ext cx="253800" cy="100080"/>
            </a:xfrm>
            <a:custGeom>
              <a:rect b="b" l="l" r="r" t="t"/>
              <a:pathLst>
                <a:path extrusionOk="0" h="21600" w="54658">
                  <a:moveTo>
                    <a:pt x="0" y="0"/>
                  </a:moveTo>
                  <a:lnTo>
                    <a:pt x="54658" y="21600"/>
                  </a:lnTo>
                </a:path>
              </a:pathLst>
            </a:custGeom>
            <a:noFill/>
            <a:ln cap="flat" cmpd="sng" w="9525">
              <a:solidFill>
                <a:srgbClr val="000000"/>
              </a:solidFill>
              <a:prstDash val="solid"/>
              <a:miter lim="8000"/>
              <a:headEnd len="sm" w="sm" type="none"/>
              <a:tailEnd len="sm" w="sm" type="none"/>
            </a:ln>
          </p:spPr>
        </p:sp>
      </p:grpSp>
      <p:grpSp>
        <p:nvGrpSpPr>
          <p:cNvPr id="371" name="Google Shape;371;p58"/>
          <p:cNvGrpSpPr/>
          <p:nvPr/>
        </p:nvGrpSpPr>
        <p:grpSpPr>
          <a:xfrm>
            <a:off x="5212662" y="5614062"/>
            <a:ext cx="559346" cy="314618"/>
            <a:chOff x="5212662" y="5614062"/>
            <a:chExt cx="559346" cy="314618"/>
          </a:xfrm>
        </p:grpSpPr>
        <p:sp>
          <p:nvSpPr>
            <p:cNvPr id="372" name="Google Shape;372;p58"/>
            <p:cNvSpPr/>
            <p:nvPr/>
          </p:nvSpPr>
          <p:spPr>
            <a:xfrm>
              <a:off x="5361840" y="5731560"/>
              <a:ext cx="256680" cy="93240"/>
            </a:xfrm>
            <a:custGeom>
              <a:rect b="b" l="l" r="r" t="t"/>
              <a:pathLst>
                <a:path extrusionOk="0" h="21600" w="59317">
                  <a:moveTo>
                    <a:pt x="0" y="0"/>
                  </a:moveTo>
                  <a:lnTo>
                    <a:pt x="59317" y="21600"/>
                  </a:lnTo>
                </a:path>
              </a:pathLst>
            </a:custGeom>
            <a:noFill/>
            <a:ln cap="flat" cmpd="sng" w="9525">
              <a:solidFill>
                <a:srgbClr val="000000"/>
              </a:solidFill>
              <a:prstDash val="solid"/>
              <a:miter lim="8000"/>
              <a:headEnd len="sm" w="sm" type="none"/>
              <a:tailEnd len="sm" w="sm" type="none"/>
            </a:ln>
          </p:spPr>
        </p:sp>
        <p:sp>
          <p:nvSpPr>
            <p:cNvPr id="373" name="Google Shape;373;p58"/>
            <p:cNvSpPr/>
            <p:nvPr/>
          </p:nvSpPr>
          <p:spPr>
            <a:xfrm>
              <a:off x="5314320" y="5757120"/>
              <a:ext cx="325800" cy="125280"/>
            </a:xfrm>
            <a:custGeom>
              <a:rect b="b" l="l" r="r" t="t"/>
              <a:pathLst>
                <a:path extrusionOk="0" h="21600" w="56073">
                  <a:moveTo>
                    <a:pt x="0" y="0"/>
                  </a:moveTo>
                  <a:lnTo>
                    <a:pt x="56073" y="21600"/>
                  </a:lnTo>
                </a:path>
              </a:pathLst>
            </a:custGeom>
            <a:noFill/>
            <a:ln cap="flat" cmpd="sng" w="9525">
              <a:solidFill>
                <a:srgbClr val="000000"/>
              </a:solidFill>
              <a:prstDash val="solid"/>
              <a:miter lim="8000"/>
              <a:headEnd len="sm" w="sm" type="none"/>
              <a:tailEnd len="sm" w="sm" type="none"/>
            </a:ln>
          </p:spPr>
        </p:sp>
        <p:sp>
          <p:nvSpPr>
            <p:cNvPr id="374" name="Google Shape;374;p58"/>
            <p:cNvSpPr/>
            <p:nvPr/>
          </p:nvSpPr>
          <p:spPr>
            <a:xfrm>
              <a:off x="5337360" y="5663880"/>
              <a:ext cx="325800" cy="125280"/>
            </a:xfrm>
            <a:custGeom>
              <a:rect b="b" l="l" r="r" t="t"/>
              <a:pathLst>
                <a:path extrusionOk="0" h="21600" w="56073">
                  <a:moveTo>
                    <a:pt x="0" y="0"/>
                  </a:moveTo>
                  <a:lnTo>
                    <a:pt x="56073" y="21600"/>
                  </a:lnTo>
                </a:path>
              </a:pathLst>
            </a:custGeom>
            <a:noFill/>
            <a:ln cap="flat" cmpd="sng" w="9525">
              <a:solidFill>
                <a:srgbClr val="000000"/>
              </a:solidFill>
              <a:prstDash val="solid"/>
              <a:miter lim="8000"/>
              <a:headEnd len="sm" w="sm" type="none"/>
              <a:tailEnd len="sm" w="sm" type="none"/>
            </a:ln>
          </p:spPr>
        </p:sp>
        <p:sp>
          <p:nvSpPr>
            <p:cNvPr id="375" name="Google Shape;375;p58"/>
            <p:cNvSpPr/>
            <p:nvPr/>
          </p:nvSpPr>
          <p:spPr>
            <a:xfrm rot="1200000">
              <a:off x="5231880" y="5633280"/>
              <a:ext cx="136440" cy="136440"/>
            </a:xfrm>
            <a:custGeom>
              <a:rect b="b" l="l" r="r" t="t"/>
              <a:pathLst>
                <a:path extrusionOk="0" h="21600" w="21600">
                  <a:moveTo>
                    <a:pt x="0" y="10800"/>
                  </a:moveTo>
                  <a:close/>
                </a:path>
              </a:pathLst>
            </a:custGeom>
            <a:solidFill>
              <a:srgbClr val="00CC00"/>
            </a:solidFill>
            <a:ln cap="flat" cmpd="sng" w="9525">
              <a:solidFill>
                <a:srgbClr val="000000"/>
              </a:solidFill>
              <a:prstDash val="solid"/>
              <a:round/>
              <a:headEnd len="sm" w="sm" type="none"/>
              <a:tailEnd len="sm" w="sm" type="none"/>
            </a:ln>
          </p:spPr>
        </p:sp>
        <p:sp>
          <p:nvSpPr>
            <p:cNvPr id="376" name="Google Shape;376;p58"/>
            <p:cNvSpPr/>
            <p:nvPr/>
          </p:nvSpPr>
          <p:spPr>
            <a:xfrm rot="1200000">
              <a:off x="5616000" y="5772960"/>
              <a:ext cx="136800" cy="136440"/>
            </a:xfrm>
            <a:custGeom>
              <a:rect b="b" l="l" r="r" t="t"/>
              <a:pathLst>
                <a:path extrusionOk="0" h="21600" w="21657">
                  <a:moveTo>
                    <a:pt x="0" y="10800"/>
                  </a:moveTo>
                  <a:close/>
                </a:path>
              </a:pathLst>
            </a:custGeom>
            <a:solidFill>
              <a:srgbClr val="00CC00"/>
            </a:solidFill>
            <a:ln cap="flat" cmpd="sng" w="9525">
              <a:solidFill>
                <a:srgbClr val="000000"/>
              </a:solidFill>
              <a:prstDash val="solid"/>
              <a:round/>
              <a:headEnd len="sm" w="sm" type="none"/>
              <a:tailEnd len="sm" w="sm" type="none"/>
            </a:ln>
          </p:spPr>
        </p:sp>
      </p:grpSp>
      <p:grpSp>
        <p:nvGrpSpPr>
          <p:cNvPr id="377" name="Google Shape;377;p58"/>
          <p:cNvGrpSpPr/>
          <p:nvPr/>
        </p:nvGrpSpPr>
        <p:grpSpPr>
          <a:xfrm>
            <a:off x="6273378" y="4814280"/>
            <a:ext cx="561917" cy="361062"/>
            <a:chOff x="6273378" y="4814280"/>
            <a:chExt cx="561917" cy="361062"/>
          </a:xfrm>
        </p:grpSpPr>
        <p:sp>
          <p:nvSpPr>
            <p:cNvPr id="378" name="Google Shape;378;p58"/>
            <p:cNvSpPr/>
            <p:nvPr/>
          </p:nvSpPr>
          <p:spPr>
            <a:xfrm flipH="1" rot="10800000">
              <a:off x="6464160" y="4884120"/>
              <a:ext cx="261720" cy="77400"/>
            </a:xfrm>
            <a:custGeom>
              <a:rect b="b" l="l" r="r" t="t"/>
              <a:pathLst>
                <a:path extrusionOk="0" h="21600" w="72800">
                  <a:moveTo>
                    <a:pt x="0" y="0"/>
                  </a:moveTo>
                  <a:lnTo>
                    <a:pt x="72800" y="21600"/>
                  </a:lnTo>
                </a:path>
              </a:pathLst>
            </a:custGeom>
            <a:noFill/>
            <a:ln cap="flat" cmpd="sng" w="9525">
              <a:solidFill>
                <a:srgbClr val="000000"/>
              </a:solidFill>
              <a:prstDash val="solid"/>
              <a:miter lim="8000"/>
              <a:headEnd len="sm" w="sm" type="none"/>
              <a:tailEnd len="sm" w="sm" type="none"/>
            </a:ln>
          </p:spPr>
        </p:sp>
        <p:sp>
          <p:nvSpPr>
            <p:cNvPr id="379" name="Google Shape;379;p58"/>
            <p:cNvSpPr/>
            <p:nvPr/>
          </p:nvSpPr>
          <p:spPr>
            <a:xfrm flipH="1" rot="10800000">
              <a:off x="6441120" y="4902840"/>
              <a:ext cx="336240" cy="92880"/>
            </a:xfrm>
            <a:custGeom>
              <a:rect b="b" l="l" r="r" t="t"/>
              <a:pathLst>
                <a:path extrusionOk="0" h="21600" w="77977">
                  <a:moveTo>
                    <a:pt x="0" y="0"/>
                  </a:moveTo>
                  <a:lnTo>
                    <a:pt x="77977" y="21600"/>
                  </a:lnTo>
                </a:path>
              </a:pathLst>
            </a:custGeom>
            <a:noFill/>
            <a:ln cap="flat" cmpd="sng" w="9525">
              <a:solidFill>
                <a:srgbClr val="000000"/>
              </a:solidFill>
              <a:prstDash val="solid"/>
              <a:miter lim="8000"/>
              <a:headEnd len="sm" w="sm" type="none"/>
              <a:tailEnd len="sm" w="sm" type="none"/>
            </a:ln>
          </p:spPr>
        </p:sp>
        <p:sp>
          <p:nvSpPr>
            <p:cNvPr id="380" name="Google Shape;380;p58"/>
            <p:cNvSpPr/>
            <p:nvPr/>
          </p:nvSpPr>
          <p:spPr>
            <a:xfrm flipH="1" rot="10800000">
              <a:off x="6404400" y="4814280"/>
              <a:ext cx="336240" cy="92880"/>
            </a:xfrm>
            <a:custGeom>
              <a:rect b="b" l="l" r="r" t="t"/>
              <a:pathLst>
                <a:path extrusionOk="0" h="21600" w="77977">
                  <a:moveTo>
                    <a:pt x="0" y="0"/>
                  </a:moveTo>
                  <a:lnTo>
                    <a:pt x="77977" y="21600"/>
                  </a:lnTo>
                </a:path>
              </a:pathLst>
            </a:custGeom>
            <a:noFill/>
            <a:ln cap="flat" cmpd="sng" w="9525">
              <a:solidFill>
                <a:srgbClr val="000000"/>
              </a:solidFill>
              <a:prstDash val="solid"/>
              <a:miter lim="8000"/>
              <a:headEnd len="sm" w="sm" type="none"/>
              <a:tailEnd len="sm" w="sm" type="none"/>
            </a:ln>
          </p:spPr>
        </p:sp>
        <p:sp>
          <p:nvSpPr>
            <p:cNvPr id="381" name="Google Shape;381;p58"/>
            <p:cNvSpPr/>
            <p:nvPr/>
          </p:nvSpPr>
          <p:spPr>
            <a:xfrm rot="988200">
              <a:off x="6289920" y="5022360"/>
              <a:ext cx="136440" cy="136440"/>
            </a:xfrm>
            <a:custGeom>
              <a:rect b="b" l="l" r="r" t="t"/>
              <a:pathLst>
                <a:path extrusionOk="0" h="21600" w="21600">
                  <a:moveTo>
                    <a:pt x="0" y="10800"/>
                  </a:moveTo>
                  <a:close/>
                </a:path>
              </a:pathLst>
            </a:custGeom>
            <a:solidFill>
              <a:srgbClr val="00CC00"/>
            </a:solidFill>
            <a:ln cap="flat" cmpd="sng" w="9525">
              <a:solidFill>
                <a:srgbClr val="000000"/>
              </a:solidFill>
              <a:prstDash val="solid"/>
              <a:round/>
              <a:headEnd len="sm" w="sm" type="none"/>
              <a:tailEnd len="sm" w="sm" type="none"/>
            </a:ln>
          </p:spPr>
        </p:sp>
        <p:sp>
          <p:nvSpPr>
            <p:cNvPr id="382" name="Google Shape;382;p58"/>
            <p:cNvSpPr/>
            <p:nvPr/>
          </p:nvSpPr>
          <p:spPr>
            <a:xfrm rot="988200">
              <a:off x="6681960" y="4906800"/>
              <a:ext cx="136800" cy="136440"/>
            </a:xfrm>
            <a:custGeom>
              <a:rect b="b" l="l" r="r" t="t"/>
              <a:pathLst>
                <a:path extrusionOk="0" h="21600" w="21657">
                  <a:moveTo>
                    <a:pt x="0" y="10800"/>
                  </a:moveTo>
                  <a:close/>
                </a:path>
              </a:pathLst>
            </a:custGeom>
            <a:solidFill>
              <a:srgbClr val="00CC00"/>
            </a:solidFill>
            <a:ln cap="flat" cmpd="sng" w="9525">
              <a:solidFill>
                <a:srgbClr val="000000"/>
              </a:solidFill>
              <a:prstDash val="solid"/>
              <a:round/>
              <a:headEnd len="sm" w="sm" type="none"/>
              <a:tailEnd len="sm" w="sm" type="none"/>
            </a:ln>
          </p:spPr>
        </p:sp>
      </p:grpSp>
      <p:grpSp>
        <p:nvGrpSpPr>
          <p:cNvPr id="383" name="Google Shape;383;p58"/>
          <p:cNvGrpSpPr/>
          <p:nvPr/>
        </p:nvGrpSpPr>
        <p:grpSpPr>
          <a:xfrm>
            <a:off x="8081563" y="5058282"/>
            <a:ext cx="264978" cy="561930"/>
            <a:chOff x="8081563" y="5058282"/>
            <a:chExt cx="264978" cy="561930"/>
          </a:xfrm>
        </p:grpSpPr>
        <p:sp>
          <p:nvSpPr>
            <p:cNvPr id="384" name="Google Shape;384;p58"/>
            <p:cNvSpPr/>
            <p:nvPr/>
          </p:nvSpPr>
          <p:spPr>
            <a:xfrm>
              <a:off x="8174160" y="5208840"/>
              <a:ext cx="65880" cy="264960"/>
            </a:xfrm>
            <a:custGeom>
              <a:rect b="b" l="l" r="r" t="t"/>
              <a:pathLst>
                <a:path extrusionOk="0" h="86517" w="21600">
                  <a:moveTo>
                    <a:pt x="0" y="0"/>
                  </a:moveTo>
                  <a:lnTo>
                    <a:pt x="21600" y="86517"/>
                  </a:lnTo>
                </a:path>
              </a:pathLst>
            </a:custGeom>
            <a:noFill/>
            <a:ln cap="flat" cmpd="sng" w="9525">
              <a:solidFill>
                <a:srgbClr val="000000"/>
              </a:solidFill>
              <a:prstDash val="solid"/>
              <a:miter lim="8000"/>
              <a:headEnd len="sm" w="sm" type="none"/>
              <a:tailEnd len="sm" w="sm" type="none"/>
            </a:ln>
          </p:spPr>
        </p:sp>
        <p:sp>
          <p:nvSpPr>
            <p:cNvPr id="385" name="Google Shape;385;p58"/>
            <p:cNvSpPr/>
            <p:nvPr/>
          </p:nvSpPr>
          <p:spPr>
            <a:xfrm>
              <a:off x="8126280" y="5183640"/>
              <a:ext cx="78480" cy="339840"/>
            </a:xfrm>
            <a:custGeom>
              <a:rect b="b" l="l" r="r" t="t"/>
              <a:pathLst>
                <a:path extrusionOk="0" h="93205" w="21600">
                  <a:moveTo>
                    <a:pt x="0" y="0"/>
                  </a:moveTo>
                  <a:lnTo>
                    <a:pt x="21600" y="93205"/>
                  </a:lnTo>
                </a:path>
              </a:pathLst>
            </a:custGeom>
            <a:noFill/>
            <a:ln cap="flat" cmpd="sng" w="9525">
              <a:solidFill>
                <a:srgbClr val="000000"/>
              </a:solidFill>
              <a:prstDash val="solid"/>
              <a:miter lim="8000"/>
              <a:headEnd len="sm" w="sm" type="none"/>
              <a:tailEnd len="sm" w="sm" type="none"/>
            </a:ln>
          </p:spPr>
        </p:sp>
        <p:sp>
          <p:nvSpPr>
            <p:cNvPr id="386" name="Google Shape;386;p58"/>
            <p:cNvSpPr/>
            <p:nvPr/>
          </p:nvSpPr>
          <p:spPr>
            <a:xfrm>
              <a:off x="8216280" y="5150880"/>
              <a:ext cx="78480" cy="339840"/>
            </a:xfrm>
            <a:custGeom>
              <a:rect b="b" l="l" r="r" t="t"/>
              <a:pathLst>
                <a:path extrusionOk="0" h="93205" w="21600">
                  <a:moveTo>
                    <a:pt x="0" y="0"/>
                  </a:moveTo>
                  <a:lnTo>
                    <a:pt x="21600" y="93205"/>
                  </a:lnTo>
                </a:path>
              </a:pathLst>
            </a:custGeom>
            <a:noFill/>
            <a:ln cap="flat" cmpd="sng" w="9525">
              <a:solidFill>
                <a:srgbClr val="000000"/>
              </a:solidFill>
              <a:prstDash val="solid"/>
              <a:miter lim="8000"/>
              <a:headEnd len="sm" w="sm" type="none"/>
              <a:tailEnd len="sm" w="sm" type="none"/>
            </a:ln>
          </p:spPr>
        </p:sp>
        <p:sp>
          <p:nvSpPr>
            <p:cNvPr id="387" name="Google Shape;387;p58"/>
            <p:cNvSpPr/>
            <p:nvPr/>
          </p:nvSpPr>
          <p:spPr>
            <a:xfrm rot="4560000">
              <a:off x="8096040" y="5072760"/>
              <a:ext cx="136440" cy="136440"/>
            </a:xfrm>
            <a:custGeom>
              <a:rect b="b" l="l" r="r" t="t"/>
              <a:pathLst>
                <a:path extrusionOk="0" h="21600" w="21600">
                  <a:moveTo>
                    <a:pt x="0" y="10800"/>
                  </a:moveTo>
                  <a:close/>
                </a:path>
              </a:pathLst>
            </a:custGeom>
            <a:solidFill>
              <a:srgbClr val="00CC00"/>
            </a:solidFill>
            <a:ln cap="flat" cmpd="sng" w="9525">
              <a:solidFill>
                <a:srgbClr val="000000"/>
              </a:solidFill>
              <a:prstDash val="solid"/>
              <a:round/>
              <a:headEnd len="sm" w="sm" type="none"/>
              <a:tailEnd len="sm" w="sm" type="none"/>
            </a:ln>
          </p:spPr>
        </p:sp>
        <p:sp>
          <p:nvSpPr>
            <p:cNvPr id="388" name="Google Shape;388;p58"/>
            <p:cNvSpPr/>
            <p:nvPr/>
          </p:nvSpPr>
          <p:spPr>
            <a:xfrm rot="4560000">
              <a:off x="8195400" y="5469120"/>
              <a:ext cx="136800" cy="136440"/>
            </a:xfrm>
            <a:custGeom>
              <a:rect b="b" l="l" r="r" t="t"/>
              <a:pathLst>
                <a:path extrusionOk="0" h="21600" w="21657">
                  <a:moveTo>
                    <a:pt x="0" y="10800"/>
                  </a:moveTo>
                  <a:close/>
                </a:path>
              </a:pathLst>
            </a:custGeom>
            <a:solidFill>
              <a:srgbClr val="00CC00"/>
            </a:solidFill>
            <a:ln cap="flat" cmpd="sng" w="9525">
              <a:solidFill>
                <a:srgbClr val="000000"/>
              </a:solidFill>
              <a:prstDash val="solid"/>
              <a:round/>
              <a:headEnd len="sm" w="sm" type="none"/>
              <a:tailEnd len="sm" w="sm" type="none"/>
            </a:ln>
          </p:spPr>
        </p:sp>
      </p:grpSp>
      <p:grpSp>
        <p:nvGrpSpPr>
          <p:cNvPr id="389" name="Google Shape;389;p58"/>
          <p:cNvGrpSpPr/>
          <p:nvPr/>
        </p:nvGrpSpPr>
        <p:grpSpPr>
          <a:xfrm>
            <a:off x="7516241" y="6193959"/>
            <a:ext cx="560200" cy="221110"/>
            <a:chOff x="7516241" y="6193959"/>
            <a:chExt cx="560200" cy="221110"/>
          </a:xfrm>
        </p:grpSpPr>
        <p:sp>
          <p:nvSpPr>
            <p:cNvPr id="390" name="Google Shape;390;p58"/>
            <p:cNvSpPr/>
            <p:nvPr/>
          </p:nvSpPr>
          <p:spPr>
            <a:xfrm flipH="1">
              <a:off x="7659720" y="6276240"/>
              <a:ext cx="269640" cy="43200"/>
            </a:xfrm>
            <a:custGeom>
              <a:rect b="b" l="l" r="r" t="t"/>
              <a:pathLst>
                <a:path extrusionOk="0" h="21600" w="133884">
                  <a:moveTo>
                    <a:pt x="0" y="0"/>
                  </a:moveTo>
                  <a:lnTo>
                    <a:pt x="133884" y="21600"/>
                  </a:lnTo>
                </a:path>
              </a:pathLst>
            </a:custGeom>
            <a:noFill/>
            <a:ln cap="flat" cmpd="sng" w="9525">
              <a:solidFill>
                <a:srgbClr val="000000"/>
              </a:solidFill>
              <a:prstDash val="solid"/>
              <a:miter lim="8000"/>
              <a:headEnd len="sm" w="sm" type="none"/>
              <a:tailEnd len="sm" w="sm" type="none"/>
            </a:ln>
          </p:spPr>
        </p:sp>
        <p:sp>
          <p:nvSpPr>
            <p:cNvPr id="391" name="Google Shape;391;p58"/>
            <p:cNvSpPr/>
            <p:nvPr/>
          </p:nvSpPr>
          <p:spPr>
            <a:xfrm flipH="1">
              <a:off x="7612920" y="6230520"/>
              <a:ext cx="345240" cy="48960"/>
            </a:xfrm>
            <a:custGeom>
              <a:rect b="b" l="l" r="r" t="t"/>
              <a:pathLst>
                <a:path extrusionOk="0" h="21600" w="151358">
                  <a:moveTo>
                    <a:pt x="0" y="0"/>
                  </a:moveTo>
                  <a:lnTo>
                    <a:pt x="151358" y="21600"/>
                  </a:lnTo>
                </a:path>
              </a:pathLst>
            </a:custGeom>
            <a:noFill/>
            <a:ln cap="flat" cmpd="sng" w="9525">
              <a:solidFill>
                <a:srgbClr val="000000"/>
              </a:solidFill>
              <a:prstDash val="solid"/>
              <a:miter lim="8000"/>
              <a:headEnd len="sm" w="sm" type="none"/>
              <a:tailEnd len="sm" w="sm" type="none"/>
            </a:ln>
          </p:spPr>
        </p:sp>
        <p:sp>
          <p:nvSpPr>
            <p:cNvPr id="392" name="Google Shape;392;p58"/>
            <p:cNvSpPr/>
            <p:nvPr/>
          </p:nvSpPr>
          <p:spPr>
            <a:xfrm flipH="1">
              <a:off x="7638120" y="6323040"/>
              <a:ext cx="345240" cy="48960"/>
            </a:xfrm>
            <a:custGeom>
              <a:rect b="b" l="l" r="r" t="t"/>
              <a:pathLst>
                <a:path extrusionOk="0" h="21600" w="151358">
                  <a:moveTo>
                    <a:pt x="0" y="0"/>
                  </a:moveTo>
                  <a:lnTo>
                    <a:pt x="151358" y="21600"/>
                  </a:lnTo>
                </a:path>
              </a:pathLst>
            </a:custGeom>
            <a:noFill/>
            <a:ln cap="flat" cmpd="sng" w="9525">
              <a:solidFill>
                <a:srgbClr val="000000"/>
              </a:solidFill>
              <a:prstDash val="solid"/>
              <a:miter lim="8000"/>
              <a:headEnd len="sm" w="sm" type="none"/>
              <a:tailEnd len="sm" w="sm" type="none"/>
            </a:ln>
          </p:spPr>
        </p:sp>
        <p:sp>
          <p:nvSpPr>
            <p:cNvPr id="393" name="Google Shape;393;p58"/>
            <p:cNvSpPr/>
            <p:nvPr/>
          </p:nvSpPr>
          <p:spPr>
            <a:xfrm rot="10254600">
              <a:off x="7930080" y="6203880"/>
              <a:ext cx="136440" cy="136440"/>
            </a:xfrm>
            <a:custGeom>
              <a:rect b="b" l="l" r="r" t="t"/>
              <a:pathLst>
                <a:path extrusionOk="0" h="21600" w="21600">
                  <a:moveTo>
                    <a:pt x="0" y="10800"/>
                  </a:moveTo>
                  <a:close/>
                </a:path>
              </a:pathLst>
            </a:custGeom>
            <a:solidFill>
              <a:srgbClr val="00CC00"/>
            </a:solidFill>
            <a:ln cap="flat" cmpd="sng" w="9525">
              <a:solidFill>
                <a:srgbClr val="000000"/>
              </a:solidFill>
              <a:prstDash val="solid"/>
              <a:round/>
              <a:headEnd len="sm" w="sm" type="none"/>
              <a:tailEnd len="sm" w="sm" type="none"/>
            </a:ln>
          </p:spPr>
        </p:sp>
        <p:sp>
          <p:nvSpPr>
            <p:cNvPr id="394" name="Google Shape;394;p58"/>
            <p:cNvSpPr/>
            <p:nvPr/>
          </p:nvSpPr>
          <p:spPr>
            <a:xfrm rot="10254600">
              <a:off x="7526160" y="6268680"/>
              <a:ext cx="136800" cy="136440"/>
            </a:xfrm>
            <a:custGeom>
              <a:rect b="b" l="l" r="r" t="t"/>
              <a:pathLst>
                <a:path extrusionOk="0" h="21600" w="21657">
                  <a:moveTo>
                    <a:pt x="0" y="10800"/>
                  </a:moveTo>
                  <a:close/>
                </a:path>
              </a:pathLst>
            </a:custGeom>
            <a:solidFill>
              <a:srgbClr val="00CC00"/>
            </a:solidFill>
            <a:ln cap="flat" cmpd="sng" w="9525">
              <a:solidFill>
                <a:srgbClr val="000000"/>
              </a:solidFill>
              <a:prstDash val="solid"/>
              <a:round/>
              <a:headEnd len="sm" w="sm" type="none"/>
              <a:tailEnd len="sm" w="sm" type="none"/>
            </a:ln>
          </p:spPr>
        </p:sp>
      </p:grpSp>
      <p:grpSp>
        <p:nvGrpSpPr>
          <p:cNvPr id="395" name="Google Shape;395;p58"/>
          <p:cNvGrpSpPr/>
          <p:nvPr/>
        </p:nvGrpSpPr>
        <p:grpSpPr>
          <a:xfrm>
            <a:off x="6747301" y="6015662"/>
            <a:ext cx="312597" cy="559846"/>
            <a:chOff x="6747301" y="6015662"/>
            <a:chExt cx="312597" cy="559846"/>
          </a:xfrm>
        </p:grpSpPr>
        <p:sp>
          <p:nvSpPr>
            <p:cNvPr id="396" name="Google Shape;396;p58"/>
            <p:cNvSpPr/>
            <p:nvPr/>
          </p:nvSpPr>
          <p:spPr>
            <a:xfrm flipH="1">
              <a:off x="6851160" y="6165000"/>
              <a:ext cx="92160" cy="257040"/>
            </a:xfrm>
            <a:custGeom>
              <a:rect b="b" l="l" r="r" t="t"/>
              <a:pathLst>
                <a:path extrusionOk="0" h="60093" w="21600">
                  <a:moveTo>
                    <a:pt x="0" y="0"/>
                  </a:moveTo>
                  <a:lnTo>
                    <a:pt x="21600" y="60093"/>
                  </a:lnTo>
                </a:path>
              </a:pathLst>
            </a:custGeom>
            <a:noFill/>
            <a:ln cap="flat" cmpd="sng" w="9525">
              <a:solidFill>
                <a:srgbClr val="000000"/>
              </a:solidFill>
              <a:prstDash val="solid"/>
              <a:miter lim="8000"/>
              <a:headEnd len="sm" w="sm" type="none"/>
              <a:tailEnd len="sm" w="sm" type="none"/>
            </a:ln>
          </p:spPr>
        </p:sp>
        <p:sp>
          <p:nvSpPr>
            <p:cNvPr id="397" name="Google Shape;397;p58"/>
            <p:cNvSpPr/>
            <p:nvPr/>
          </p:nvSpPr>
          <p:spPr>
            <a:xfrm flipH="1">
              <a:off x="6792840" y="6117480"/>
              <a:ext cx="123480" cy="326160"/>
            </a:xfrm>
            <a:custGeom>
              <a:rect b="b" l="l" r="r" t="t"/>
              <a:pathLst>
                <a:path extrusionOk="0" h="56951" w="21600">
                  <a:moveTo>
                    <a:pt x="0" y="0"/>
                  </a:moveTo>
                  <a:lnTo>
                    <a:pt x="21600" y="56951"/>
                  </a:lnTo>
                </a:path>
              </a:pathLst>
            </a:custGeom>
            <a:noFill/>
            <a:ln cap="flat" cmpd="sng" w="9525">
              <a:solidFill>
                <a:srgbClr val="000000"/>
              </a:solidFill>
              <a:prstDash val="solid"/>
              <a:miter lim="8000"/>
              <a:headEnd len="sm" w="sm" type="none"/>
              <a:tailEnd len="sm" w="sm" type="none"/>
            </a:ln>
          </p:spPr>
        </p:sp>
        <p:sp>
          <p:nvSpPr>
            <p:cNvPr id="398" name="Google Shape;398;p58"/>
            <p:cNvSpPr/>
            <p:nvPr/>
          </p:nvSpPr>
          <p:spPr>
            <a:xfrm flipH="1">
              <a:off x="6886080" y="6140160"/>
              <a:ext cx="123480" cy="326160"/>
            </a:xfrm>
            <a:custGeom>
              <a:rect b="b" l="l" r="r" t="t"/>
              <a:pathLst>
                <a:path extrusionOk="0" h="56951" w="21600">
                  <a:moveTo>
                    <a:pt x="0" y="0"/>
                  </a:moveTo>
                  <a:lnTo>
                    <a:pt x="21600" y="56951"/>
                  </a:lnTo>
                </a:path>
              </a:pathLst>
            </a:custGeom>
            <a:noFill/>
            <a:ln cap="flat" cmpd="sng" w="9525">
              <a:solidFill>
                <a:srgbClr val="000000"/>
              </a:solidFill>
              <a:prstDash val="solid"/>
              <a:miter lim="8000"/>
              <a:headEnd len="sm" w="sm" type="none"/>
              <a:tailEnd len="sm" w="sm" type="none"/>
            </a:ln>
          </p:spPr>
        </p:sp>
        <p:sp>
          <p:nvSpPr>
            <p:cNvPr id="399" name="Google Shape;399;p58"/>
            <p:cNvSpPr/>
            <p:nvPr/>
          </p:nvSpPr>
          <p:spPr>
            <a:xfrm rot="6583200">
              <a:off x="6904440" y="6034680"/>
              <a:ext cx="136440" cy="136440"/>
            </a:xfrm>
            <a:custGeom>
              <a:rect b="b" l="l" r="r" t="t"/>
              <a:pathLst>
                <a:path extrusionOk="0" h="21600" w="21600">
                  <a:moveTo>
                    <a:pt x="0" y="10800"/>
                  </a:moveTo>
                  <a:close/>
                </a:path>
              </a:pathLst>
            </a:custGeom>
            <a:solidFill>
              <a:srgbClr val="00CC00"/>
            </a:solidFill>
            <a:ln cap="flat" cmpd="sng" w="9525">
              <a:solidFill>
                <a:srgbClr val="000000"/>
              </a:solidFill>
              <a:prstDash val="solid"/>
              <a:round/>
              <a:headEnd len="sm" w="sm" type="none"/>
              <a:tailEnd len="sm" w="sm" type="none"/>
            </a:ln>
          </p:spPr>
        </p:sp>
        <p:sp>
          <p:nvSpPr>
            <p:cNvPr id="400" name="Google Shape;400;p58"/>
            <p:cNvSpPr/>
            <p:nvPr/>
          </p:nvSpPr>
          <p:spPr>
            <a:xfrm rot="6583200">
              <a:off x="6766200" y="6419880"/>
              <a:ext cx="136800" cy="136440"/>
            </a:xfrm>
            <a:custGeom>
              <a:rect b="b" l="l" r="r" t="t"/>
              <a:pathLst>
                <a:path extrusionOk="0" h="21600" w="21657">
                  <a:moveTo>
                    <a:pt x="0" y="10800"/>
                  </a:moveTo>
                  <a:close/>
                </a:path>
              </a:pathLst>
            </a:custGeom>
            <a:solidFill>
              <a:srgbClr val="00CC00"/>
            </a:solidFill>
            <a:ln cap="flat" cmpd="sng" w="9525">
              <a:solidFill>
                <a:srgbClr val="000000"/>
              </a:solidFill>
              <a:prstDash val="solid"/>
              <a:round/>
              <a:headEnd len="sm" w="sm" type="none"/>
              <a:tailEnd len="sm" w="sm" type="none"/>
            </a:ln>
          </p:spPr>
        </p:sp>
      </p:grpSp>
      <p:grpSp>
        <p:nvGrpSpPr>
          <p:cNvPr id="401" name="Google Shape;401;p58"/>
          <p:cNvGrpSpPr/>
          <p:nvPr/>
        </p:nvGrpSpPr>
        <p:grpSpPr>
          <a:xfrm>
            <a:off x="7413310" y="5472189"/>
            <a:ext cx="560131" cy="306760"/>
            <a:chOff x="7413310" y="5472189"/>
            <a:chExt cx="560131" cy="306760"/>
          </a:xfrm>
        </p:grpSpPr>
        <p:sp>
          <p:nvSpPr>
            <p:cNvPr id="402" name="Google Shape;402;p58"/>
            <p:cNvSpPr/>
            <p:nvPr/>
          </p:nvSpPr>
          <p:spPr>
            <a:xfrm>
              <a:off x="7562520" y="5587920"/>
              <a:ext cx="258120" cy="89280"/>
            </a:xfrm>
            <a:custGeom>
              <a:rect b="b" l="l" r="r" t="t"/>
              <a:pathLst>
                <a:path extrusionOk="0" h="21600" w="62284">
                  <a:moveTo>
                    <a:pt x="0" y="0"/>
                  </a:moveTo>
                  <a:lnTo>
                    <a:pt x="62284" y="21600"/>
                  </a:lnTo>
                </a:path>
              </a:pathLst>
            </a:custGeom>
            <a:noFill/>
            <a:ln cap="flat" cmpd="sng" w="9525">
              <a:solidFill>
                <a:srgbClr val="000000"/>
              </a:solidFill>
              <a:prstDash val="solid"/>
              <a:miter lim="8000"/>
              <a:headEnd len="sm" w="sm" type="none"/>
              <a:tailEnd len="sm" w="sm" type="none"/>
            </a:ln>
          </p:spPr>
        </p:sp>
        <p:sp>
          <p:nvSpPr>
            <p:cNvPr id="403" name="Google Shape;403;p58"/>
            <p:cNvSpPr/>
            <p:nvPr/>
          </p:nvSpPr>
          <p:spPr>
            <a:xfrm>
              <a:off x="7515000" y="5614200"/>
              <a:ext cx="327600" cy="119880"/>
            </a:xfrm>
            <a:custGeom>
              <a:rect b="b" l="l" r="r" t="t"/>
              <a:pathLst>
                <a:path extrusionOk="0" h="21600" w="58915">
                  <a:moveTo>
                    <a:pt x="0" y="0"/>
                  </a:moveTo>
                  <a:lnTo>
                    <a:pt x="58915" y="21600"/>
                  </a:lnTo>
                </a:path>
              </a:pathLst>
            </a:custGeom>
            <a:noFill/>
            <a:ln cap="flat" cmpd="sng" w="9525">
              <a:solidFill>
                <a:srgbClr val="000000"/>
              </a:solidFill>
              <a:prstDash val="solid"/>
              <a:miter lim="8000"/>
              <a:headEnd len="sm" w="sm" type="none"/>
              <a:tailEnd len="sm" w="sm" type="none"/>
            </a:ln>
          </p:spPr>
        </p:sp>
        <p:sp>
          <p:nvSpPr>
            <p:cNvPr id="404" name="Google Shape;404;p58"/>
            <p:cNvSpPr/>
            <p:nvPr/>
          </p:nvSpPr>
          <p:spPr>
            <a:xfrm>
              <a:off x="7536600" y="5520600"/>
              <a:ext cx="327600" cy="119880"/>
            </a:xfrm>
            <a:custGeom>
              <a:rect b="b" l="l" r="r" t="t"/>
              <a:pathLst>
                <a:path extrusionOk="0" h="21600" w="58915">
                  <a:moveTo>
                    <a:pt x="0" y="0"/>
                  </a:moveTo>
                  <a:lnTo>
                    <a:pt x="58915" y="21600"/>
                  </a:lnTo>
                </a:path>
              </a:pathLst>
            </a:custGeom>
            <a:noFill/>
            <a:ln cap="flat" cmpd="sng" w="9525">
              <a:solidFill>
                <a:srgbClr val="000000"/>
              </a:solidFill>
              <a:prstDash val="solid"/>
              <a:miter lim="8000"/>
              <a:headEnd len="sm" w="sm" type="none"/>
              <a:tailEnd len="sm" w="sm" type="none"/>
            </a:ln>
          </p:spPr>
        </p:sp>
        <p:sp>
          <p:nvSpPr>
            <p:cNvPr id="405" name="Google Shape;405;p58"/>
            <p:cNvSpPr/>
            <p:nvPr/>
          </p:nvSpPr>
          <p:spPr>
            <a:xfrm rot="1143000">
              <a:off x="7431840" y="5490720"/>
              <a:ext cx="136440" cy="136440"/>
            </a:xfrm>
            <a:custGeom>
              <a:rect b="b" l="l" r="r" t="t"/>
              <a:pathLst>
                <a:path extrusionOk="0" h="21600" w="21600">
                  <a:moveTo>
                    <a:pt x="0" y="10800"/>
                  </a:moveTo>
                  <a:close/>
                </a:path>
              </a:pathLst>
            </a:custGeom>
            <a:solidFill>
              <a:srgbClr val="00CC00"/>
            </a:solidFill>
            <a:ln cap="flat" cmpd="sng" w="9525">
              <a:solidFill>
                <a:srgbClr val="000000"/>
              </a:solidFill>
              <a:prstDash val="solid"/>
              <a:round/>
              <a:headEnd len="sm" w="sm" type="none"/>
              <a:tailEnd len="sm" w="sm" type="none"/>
            </a:ln>
          </p:spPr>
        </p:sp>
        <p:sp>
          <p:nvSpPr>
            <p:cNvPr id="406" name="Google Shape;406;p58"/>
            <p:cNvSpPr/>
            <p:nvPr/>
          </p:nvSpPr>
          <p:spPr>
            <a:xfrm rot="1143000">
              <a:off x="7818120" y="5623920"/>
              <a:ext cx="136800" cy="136440"/>
            </a:xfrm>
            <a:custGeom>
              <a:rect b="b" l="l" r="r" t="t"/>
              <a:pathLst>
                <a:path extrusionOk="0" h="21600" w="21657">
                  <a:moveTo>
                    <a:pt x="0" y="10800"/>
                  </a:moveTo>
                  <a:close/>
                </a:path>
              </a:pathLst>
            </a:custGeom>
            <a:solidFill>
              <a:srgbClr val="00CC00"/>
            </a:solidFill>
            <a:ln cap="flat" cmpd="sng" w="9525">
              <a:solidFill>
                <a:srgbClr val="000000"/>
              </a:solidFill>
              <a:prstDash val="solid"/>
              <a:round/>
              <a:headEnd len="sm" w="sm" type="none"/>
              <a:tailEnd len="sm" w="sm" type="none"/>
            </a:ln>
          </p:spPr>
        </p:sp>
      </p:grpSp>
      <p:grpSp>
        <p:nvGrpSpPr>
          <p:cNvPr id="407" name="Google Shape;407;p58"/>
          <p:cNvGrpSpPr/>
          <p:nvPr/>
        </p:nvGrpSpPr>
        <p:grpSpPr>
          <a:xfrm>
            <a:off x="5497937" y="5787000"/>
            <a:ext cx="508303" cy="688663"/>
            <a:chOff x="5497937" y="5787000"/>
            <a:chExt cx="508303" cy="688663"/>
          </a:xfrm>
        </p:grpSpPr>
        <p:sp>
          <p:nvSpPr>
            <p:cNvPr id="408" name="Google Shape;408;p58"/>
            <p:cNvSpPr/>
            <p:nvPr/>
          </p:nvSpPr>
          <p:spPr>
            <a:xfrm flipH="1" rot="10800000">
              <a:off x="5740200" y="5888520"/>
              <a:ext cx="204840" cy="180360"/>
            </a:xfrm>
            <a:custGeom>
              <a:rect b="b" l="l" r="r" t="t"/>
              <a:pathLst>
                <a:path extrusionOk="0" h="21600" w="24526">
                  <a:moveTo>
                    <a:pt x="0" y="0"/>
                  </a:moveTo>
                  <a:lnTo>
                    <a:pt x="24526" y="21600"/>
                  </a:lnTo>
                </a:path>
              </a:pathLst>
            </a:custGeom>
            <a:noFill/>
            <a:ln cap="flat" cmpd="sng" w="9525">
              <a:solidFill>
                <a:srgbClr val="000000"/>
              </a:solidFill>
              <a:prstDash val="solid"/>
              <a:miter lim="8000"/>
              <a:headEnd len="sm" w="sm" type="none"/>
              <a:tailEnd len="sm" w="sm" type="none"/>
            </a:ln>
          </p:spPr>
        </p:sp>
        <p:sp>
          <p:nvSpPr>
            <p:cNvPr id="409" name="Google Shape;409;p58"/>
            <p:cNvSpPr/>
            <p:nvPr/>
          </p:nvSpPr>
          <p:spPr>
            <a:xfrm flipH="1" rot="10800000">
              <a:off x="5740200" y="5851800"/>
              <a:ext cx="266040" cy="225720"/>
            </a:xfrm>
            <a:custGeom>
              <a:rect b="b" l="l" r="r" t="t"/>
              <a:pathLst>
                <a:path extrusionOk="0" h="21600" w="25452">
                  <a:moveTo>
                    <a:pt x="0" y="0"/>
                  </a:moveTo>
                  <a:lnTo>
                    <a:pt x="25452" y="21600"/>
                  </a:lnTo>
                </a:path>
              </a:pathLst>
            </a:custGeom>
            <a:noFill/>
            <a:ln cap="flat" cmpd="sng" w="9525">
              <a:solidFill>
                <a:srgbClr val="000000"/>
              </a:solidFill>
              <a:prstDash val="solid"/>
              <a:miter lim="8000"/>
              <a:headEnd len="sm" w="sm" type="none"/>
              <a:tailEnd len="sm" w="sm" type="none"/>
            </a:ln>
          </p:spPr>
        </p:sp>
        <p:sp>
          <p:nvSpPr>
            <p:cNvPr id="410" name="Google Shape;410;p58"/>
            <p:cNvSpPr/>
            <p:nvPr/>
          </p:nvSpPr>
          <p:spPr>
            <a:xfrm flipH="1" rot="10800000">
              <a:off x="5669280" y="5787000"/>
              <a:ext cx="266040" cy="225720"/>
            </a:xfrm>
            <a:custGeom>
              <a:rect b="b" l="l" r="r" t="t"/>
              <a:pathLst>
                <a:path extrusionOk="0" h="21600" w="25452">
                  <a:moveTo>
                    <a:pt x="0" y="0"/>
                  </a:moveTo>
                  <a:lnTo>
                    <a:pt x="25452" y="21600"/>
                  </a:lnTo>
                </a:path>
              </a:pathLst>
            </a:custGeom>
            <a:noFill/>
            <a:ln cap="flat" cmpd="sng" w="9525">
              <a:solidFill>
                <a:srgbClr val="000000"/>
              </a:solidFill>
              <a:prstDash val="solid"/>
              <a:miter lim="8000"/>
              <a:headEnd len="sm" w="sm" type="none"/>
              <a:tailEnd len="sm" w="sm" type="none"/>
            </a:ln>
          </p:spPr>
        </p:sp>
        <p:sp>
          <p:nvSpPr>
            <p:cNvPr id="411" name="Google Shape;411;p58"/>
            <p:cNvSpPr/>
            <p:nvPr/>
          </p:nvSpPr>
          <p:spPr>
            <a:xfrm rot="2481600">
              <a:off x="5526000" y="6311160"/>
              <a:ext cx="136440" cy="136440"/>
            </a:xfrm>
            <a:custGeom>
              <a:rect b="b" l="l" r="r" t="t"/>
              <a:pathLst>
                <a:path extrusionOk="0" h="21600" w="21600">
                  <a:moveTo>
                    <a:pt x="0" y="10800"/>
                  </a:moveTo>
                  <a:close/>
                </a:path>
              </a:pathLst>
            </a:custGeom>
            <a:solidFill>
              <a:srgbClr val="00CC00"/>
            </a:solidFill>
            <a:ln cap="flat" cmpd="sng" w="9525">
              <a:solidFill>
                <a:srgbClr val="000000"/>
              </a:solidFill>
              <a:prstDash val="solid"/>
              <a:round/>
              <a:headEnd len="sm" w="sm" type="none"/>
              <a:tailEnd len="sm" w="sm" type="none"/>
            </a:ln>
          </p:spPr>
        </p:sp>
        <p:sp>
          <p:nvSpPr>
            <p:cNvPr id="412" name="Google Shape;412;p58"/>
            <p:cNvSpPr/>
            <p:nvPr/>
          </p:nvSpPr>
          <p:spPr>
            <a:xfrm rot="2481600">
              <a:off x="5832720" y="6041520"/>
              <a:ext cx="136800" cy="136440"/>
            </a:xfrm>
            <a:custGeom>
              <a:rect b="b" l="l" r="r" t="t"/>
              <a:pathLst>
                <a:path extrusionOk="0" h="21600" w="21657">
                  <a:moveTo>
                    <a:pt x="0" y="10800"/>
                  </a:moveTo>
                  <a:close/>
                </a:path>
              </a:pathLst>
            </a:custGeom>
            <a:solidFill>
              <a:srgbClr val="00CC00"/>
            </a:solidFill>
            <a:ln cap="flat" cmpd="sng" w="9525">
              <a:solidFill>
                <a:srgbClr val="000000"/>
              </a:solidFill>
              <a:prstDash val="solid"/>
              <a:round/>
              <a:headEnd len="sm" w="sm" type="none"/>
              <a:tailEnd len="sm" w="sm" type="none"/>
            </a:ln>
          </p:spPr>
        </p:sp>
      </p:grpSp>
      <p:grpSp>
        <p:nvGrpSpPr>
          <p:cNvPr id="413" name="Google Shape;413;p58"/>
          <p:cNvGrpSpPr/>
          <p:nvPr/>
        </p:nvGrpSpPr>
        <p:grpSpPr>
          <a:xfrm>
            <a:off x="5836962" y="5148643"/>
            <a:ext cx="264979" cy="561929"/>
            <a:chOff x="5836962" y="5148643"/>
            <a:chExt cx="264979" cy="561929"/>
          </a:xfrm>
        </p:grpSpPr>
        <p:sp>
          <p:nvSpPr>
            <p:cNvPr id="414" name="Google Shape;414;p58"/>
            <p:cNvSpPr/>
            <p:nvPr/>
          </p:nvSpPr>
          <p:spPr>
            <a:xfrm>
              <a:off x="5929560" y="5299200"/>
              <a:ext cx="65880" cy="264960"/>
            </a:xfrm>
            <a:custGeom>
              <a:rect b="b" l="l" r="r" t="t"/>
              <a:pathLst>
                <a:path extrusionOk="0" h="86517" w="21600">
                  <a:moveTo>
                    <a:pt x="0" y="0"/>
                  </a:moveTo>
                  <a:lnTo>
                    <a:pt x="21600" y="86517"/>
                  </a:lnTo>
                </a:path>
              </a:pathLst>
            </a:custGeom>
            <a:noFill/>
            <a:ln cap="flat" cmpd="sng" w="9525">
              <a:solidFill>
                <a:srgbClr val="000000"/>
              </a:solidFill>
              <a:prstDash val="solid"/>
              <a:miter lim="8000"/>
              <a:headEnd len="sm" w="sm" type="none"/>
              <a:tailEnd len="sm" w="sm" type="none"/>
            </a:ln>
          </p:spPr>
        </p:sp>
        <p:sp>
          <p:nvSpPr>
            <p:cNvPr id="415" name="Google Shape;415;p58"/>
            <p:cNvSpPr/>
            <p:nvPr/>
          </p:nvSpPr>
          <p:spPr>
            <a:xfrm>
              <a:off x="5881680" y="5274000"/>
              <a:ext cx="78480" cy="339840"/>
            </a:xfrm>
            <a:custGeom>
              <a:rect b="b" l="l" r="r" t="t"/>
              <a:pathLst>
                <a:path extrusionOk="0" h="93205" w="21600">
                  <a:moveTo>
                    <a:pt x="0" y="0"/>
                  </a:moveTo>
                  <a:lnTo>
                    <a:pt x="21600" y="93205"/>
                  </a:lnTo>
                </a:path>
              </a:pathLst>
            </a:custGeom>
            <a:noFill/>
            <a:ln cap="flat" cmpd="sng" w="9525">
              <a:solidFill>
                <a:srgbClr val="000000"/>
              </a:solidFill>
              <a:prstDash val="solid"/>
              <a:miter lim="8000"/>
              <a:headEnd len="sm" w="sm" type="none"/>
              <a:tailEnd len="sm" w="sm" type="none"/>
            </a:ln>
          </p:spPr>
        </p:sp>
        <p:sp>
          <p:nvSpPr>
            <p:cNvPr id="416" name="Google Shape;416;p58"/>
            <p:cNvSpPr/>
            <p:nvPr/>
          </p:nvSpPr>
          <p:spPr>
            <a:xfrm>
              <a:off x="5971680" y="5241240"/>
              <a:ext cx="78480" cy="339840"/>
            </a:xfrm>
            <a:custGeom>
              <a:rect b="b" l="l" r="r" t="t"/>
              <a:pathLst>
                <a:path extrusionOk="0" h="93205" w="21600">
                  <a:moveTo>
                    <a:pt x="0" y="0"/>
                  </a:moveTo>
                  <a:lnTo>
                    <a:pt x="21600" y="93205"/>
                  </a:lnTo>
                </a:path>
              </a:pathLst>
            </a:custGeom>
            <a:noFill/>
            <a:ln cap="flat" cmpd="sng" w="9525">
              <a:solidFill>
                <a:srgbClr val="000000"/>
              </a:solidFill>
              <a:prstDash val="solid"/>
              <a:miter lim="8000"/>
              <a:headEnd len="sm" w="sm" type="none"/>
              <a:tailEnd len="sm" w="sm" type="none"/>
            </a:ln>
          </p:spPr>
        </p:sp>
        <p:sp>
          <p:nvSpPr>
            <p:cNvPr id="417" name="Google Shape;417;p58"/>
            <p:cNvSpPr/>
            <p:nvPr/>
          </p:nvSpPr>
          <p:spPr>
            <a:xfrm rot="4560000">
              <a:off x="5851440" y="5163120"/>
              <a:ext cx="136440" cy="136440"/>
            </a:xfrm>
            <a:custGeom>
              <a:rect b="b" l="l" r="r" t="t"/>
              <a:pathLst>
                <a:path extrusionOk="0" h="21600" w="21600">
                  <a:moveTo>
                    <a:pt x="0" y="10800"/>
                  </a:moveTo>
                  <a:close/>
                </a:path>
              </a:pathLst>
            </a:custGeom>
            <a:solidFill>
              <a:srgbClr val="00CC00"/>
            </a:solidFill>
            <a:ln cap="flat" cmpd="sng" w="9525">
              <a:solidFill>
                <a:srgbClr val="000000"/>
              </a:solidFill>
              <a:prstDash val="solid"/>
              <a:round/>
              <a:headEnd len="sm" w="sm" type="none"/>
              <a:tailEnd len="sm" w="sm" type="none"/>
            </a:ln>
          </p:spPr>
        </p:sp>
        <p:sp>
          <p:nvSpPr>
            <p:cNvPr id="418" name="Google Shape;418;p58"/>
            <p:cNvSpPr/>
            <p:nvPr/>
          </p:nvSpPr>
          <p:spPr>
            <a:xfrm rot="4560000">
              <a:off x="5950800" y="5559480"/>
              <a:ext cx="136800" cy="136440"/>
            </a:xfrm>
            <a:custGeom>
              <a:rect b="b" l="l" r="r" t="t"/>
              <a:pathLst>
                <a:path extrusionOk="0" h="21600" w="21657">
                  <a:moveTo>
                    <a:pt x="0" y="10800"/>
                  </a:moveTo>
                  <a:close/>
                </a:path>
              </a:pathLst>
            </a:custGeom>
            <a:solidFill>
              <a:srgbClr val="00CC00"/>
            </a:solidFill>
            <a:ln cap="flat" cmpd="sng" w="9525">
              <a:solidFill>
                <a:srgbClr val="000000"/>
              </a:solidFill>
              <a:prstDash val="solid"/>
              <a:round/>
              <a:headEnd len="sm" w="sm" type="none"/>
              <a:tailEnd len="sm" w="sm" type="none"/>
            </a:ln>
          </p:spPr>
        </p:sp>
      </p:grpSp>
      <p:grpSp>
        <p:nvGrpSpPr>
          <p:cNvPr id="419" name="Google Shape;419;p58"/>
          <p:cNvGrpSpPr/>
          <p:nvPr/>
        </p:nvGrpSpPr>
        <p:grpSpPr>
          <a:xfrm>
            <a:off x="8395741" y="5558462"/>
            <a:ext cx="312597" cy="559846"/>
            <a:chOff x="8395741" y="5558462"/>
            <a:chExt cx="312597" cy="559846"/>
          </a:xfrm>
        </p:grpSpPr>
        <p:sp>
          <p:nvSpPr>
            <p:cNvPr id="420" name="Google Shape;420;p58"/>
            <p:cNvSpPr/>
            <p:nvPr/>
          </p:nvSpPr>
          <p:spPr>
            <a:xfrm flipH="1">
              <a:off x="8499600" y="5707800"/>
              <a:ext cx="92160" cy="257040"/>
            </a:xfrm>
            <a:custGeom>
              <a:rect b="b" l="l" r="r" t="t"/>
              <a:pathLst>
                <a:path extrusionOk="0" h="60093" w="21600">
                  <a:moveTo>
                    <a:pt x="0" y="0"/>
                  </a:moveTo>
                  <a:lnTo>
                    <a:pt x="21600" y="60093"/>
                  </a:lnTo>
                </a:path>
              </a:pathLst>
            </a:custGeom>
            <a:noFill/>
            <a:ln cap="flat" cmpd="sng" w="9525">
              <a:solidFill>
                <a:srgbClr val="000000"/>
              </a:solidFill>
              <a:prstDash val="solid"/>
              <a:miter lim="8000"/>
              <a:headEnd len="sm" w="sm" type="none"/>
              <a:tailEnd len="sm" w="sm" type="none"/>
            </a:ln>
          </p:spPr>
        </p:sp>
        <p:sp>
          <p:nvSpPr>
            <p:cNvPr id="421" name="Google Shape;421;p58"/>
            <p:cNvSpPr/>
            <p:nvPr/>
          </p:nvSpPr>
          <p:spPr>
            <a:xfrm flipH="1">
              <a:off x="8441280" y="5660280"/>
              <a:ext cx="123480" cy="326160"/>
            </a:xfrm>
            <a:custGeom>
              <a:rect b="b" l="l" r="r" t="t"/>
              <a:pathLst>
                <a:path extrusionOk="0" h="56951" w="21600">
                  <a:moveTo>
                    <a:pt x="0" y="0"/>
                  </a:moveTo>
                  <a:lnTo>
                    <a:pt x="21600" y="56951"/>
                  </a:lnTo>
                </a:path>
              </a:pathLst>
            </a:custGeom>
            <a:noFill/>
            <a:ln cap="flat" cmpd="sng" w="9525">
              <a:solidFill>
                <a:srgbClr val="000000"/>
              </a:solidFill>
              <a:prstDash val="solid"/>
              <a:miter lim="8000"/>
              <a:headEnd len="sm" w="sm" type="none"/>
              <a:tailEnd len="sm" w="sm" type="none"/>
            </a:ln>
          </p:spPr>
        </p:sp>
        <p:sp>
          <p:nvSpPr>
            <p:cNvPr id="422" name="Google Shape;422;p58"/>
            <p:cNvSpPr/>
            <p:nvPr/>
          </p:nvSpPr>
          <p:spPr>
            <a:xfrm flipH="1">
              <a:off x="8534520" y="5682960"/>
              <a:ext cx="123480" cy="326160"/>
            </a:xfrm>
            <a:custGeom>
              <a:rect b="b" l="l" r="r" t="t"/>
              <a:pathLst>
                <a:path extrusionOk="0" h="56951" w="21600">
                  <a:moveTo>
                    <a:pt x="0" y="0"/>
                  </a:moveTo>
                  <a:lnTo>
                    <a:pt x="21600" y="56951"/>
                  </a:lnTo>
                </a:path>
              </a:pathLst>
            </a:custGeom>
            <a:noFill/>
            <a:ln cap="flat" cmpd="sng" w="9525">
              <a:solidFill>
                <a:srgbClr val="000000"/>
              </a:solidFill>
              <a:prstDash val="solid"/>
              <a:miter lim="8000"/>
              <a:headEnd len="sm" w="sm" type="none"/>
              <a:tailEnd len="sm" w="sm" type="none"/>
            </a:ln>
          </p:spPr>
        </p:sp>
        <p:sp>
          <p:nvSpPr>
            <p:cNvPr id="423" name="Google Shape;423;p58"/>
            <p:cNvSpPr/>
            <p:nvPr/>
          </p:nvSpPr>
          <p:spPr>
            <a:xfrm rot="6583200">
              <a:off x="8552880" y="5577480"/>
              <a:ext cx="136440" cy="136440"/>
            </a:xfrm>
            <a:custGeom>
              <a:rect b="b" l="l" r="r" t="t"/>
              <a:pathLst>
                <a:path extrusionOk="0" h="21600" w="21600">
                  <a:moveTo>
                    <a:pt x="0" y="10800"/>
                  </a:moveTo>
                  <a:close/>
                </a:path>
              </a:pathLst>
            </a:custGeom>
            <a:solidFill>
              <a:srgbClr val="00CC00"/>
            </a:solidFill>
            <a:ln cap="flat" cmpd="sng" w="9525">
              <a:solidFill>
                <a:srgbClr val="000000"/>
              </a:solidFill>
              <a:prstDash val="solid"/>
              <a:round/>
              <a:headEnd len="sm" w="sm" type="none"/>
              <a:tailEnd len="sm" w="sm" type="none"/>
            </a:ln>
          </p:spPr>
        </p:sp>
        <p:sp>
          <p:nvSpPr>
            <p:cNvPr id="424" name="Google Shape;424;p58"/>
            <p:cNvSpPr/>
            <p:nvPr/>
          </p:nvSpPr>
          <p:spPr>
            <a:xfrm rot="6583200">
              <a:off x="8414640" y="5962680"/>
              <a:ext cx="136800" cy="136440"/>
            </a:xfrm>
            <a:custGeom>
              <a:rect b="b" l="l" r="r" t="t"/>
              <a:pathLst>
                <a:path extrusionOk="0" h="21600" w="21657">
                  <a:moveTo>
                    <a:pt x="0" y="10800"/>
                  </a:moveTo>
                  <a:close/>
                </a:path>
              </a:pathLst>
            </a:custGeom>
            <a:solidFill>
              <a:srgbClr val="00CC00"/>
            </a:solidFill>
            <a:ln cap="flat" cmpd="sng" w="9525">
              <a:solidFill>
                <a:srgbClr val="000000"/>
              </a:solidFill>
              <a:prstDash val="solid"/>
              <a:round/>
              <a:headEnd len="sm" w="sm" type="none"/>
              <a:tailEnd len="sm" w="sm" type="none"/>
            </a:ln>
          </p:spPr>
        </p:sp>
      </p:grpSp>
      <p:grpSp>
        <p:nvGrpSpPr>
          <p:cNvPr id="425" name="Google Shape;425;p58"/>
          <p:cNvGrpSpPr/>
          <p:nvPr/>
        </p:nvGrpSpPr>
        <p:grpSpPr>
          <a:xfrm>
            <a:off x="7111433" y="4755935"/>
            <a:ext cx="555855" cy="187233"/>
            <a:chOff x="7111433" y="4755935"/>
            <a:chExt cx="555855" cy="187233"/>
          </a:xfrm>
        </p:grpSpPr>
        <p:sp>
          <p:nvSpPr>
            <p:cNvPr id="426" name="Google Shape;426;p58"/>
            <p:cNvSpPr/>
            <p:nvPr/>
          </p:nvSpPr>
          <p:spPr>
            <a:xfrm rot="10800000">
              <a:off x="7266600" y="4816440"/>
              <a:ext cx="271800" cy="25560"/>
            </a:xfrm>
            <a:custGeom>
              <a:rect b="b" l="l" r="r" t="t"/>
              <a:pathLst>
                <a:path extrusionOk="0" h="21600" w="226800">
                  <a:moveTo>
                    <a:pt x="0" y="0"/>
                  </a:moveTo>
                  <a:lnTo>
                    <a:pt x="226800" y="21600"/>
                  </a:lnTo>
                </a:path>
              </a:pathLst>
            </a:custGeom>
            <a:noFill/>
            <a:ln cap="flat" cmpd="sng" w="9525">
              <a:solidFill>
                <a:srgbClr val="000000"/>
              </a:solidFill>
              <a:prstDash val="solid"/>
              <a:miter lim="8000"/>
              <a:headEnd len="sm" w="sm" type="none"/>
              <a:tailEnd len="sm" w="sm" type="none"/>
            </a:ln>
          </p:spPr>
        </p:sp>
        <p:sp>
          <p:nvSpPr>
            <p:cNvPr id="427" name="Google Shape;427;p58"/>
            <p:cNvSpPr/>
            <p:nvPr/>
          </p:nvSpPr>
          <p:spPr>
            <a:xfrm rot="10800000">
              <a:off x="7231320" y="4766040"/>
              <a:ext cx="346680" cy="39240"/>
            </a:xfrm>
            <a:custGeom>
              <a:rect b="b" l="l" r="r" t="t"/>
              <a:pathLst>
                <a:path extrusionOk="0" h="21600" w="189295">
                  <a:moveTo>
                    <a:pt x="0" y="0"/>
                  </a:moveTo>
                  <a:lnTo>
                    <a:pt x="189295" y="21600"/>
                  </a:lnTo>
                </a:path>
              </a:pathLst>
            </a:custGeom>
            <a:noFill/>
            <a:ln cap="flat" cmpd="sng" w="9525">
              <a:solidFill>
                <a:srgbClr val="000000"/>
              </a:solidFill>
              <a:prstDash val="solid"/>
              <a:miter lim="8000"/>
              <a:headEnd len="sm" w="sm" type="none"/>
              <a:tailEnd len="sm" w="sm" type="none"/>
            </a:ln>
          </p:spPr>
        </p:sp>
        <p:sp>
          <p:nvSpPr>
            <p:cNvPr id="428" name="Google Shape;428;p58"/>
            <p:cNvSpPr/>
            <p:nvPr/>
          </p:nvSpPr>
          <p:spPr>
            <a:xfrm rot="10800000">
              <a:off x="7232400" y="4862160"/>
              <a:ext cx="346680" cy="39240"/>
            </a:xfrm>
            <a:custGeom>
              <a:rect b="b" l="l" r="r" t="t"/>
              <a:pathLst>
                <a:path extrusionOk="0" h="21600" w="189295">
                  <a:moveTo>
                    <a:pt x="0" y="0"/>
                  </a:moveTo>
                  <a:lnTo>
                    <a:pt x="189295" y="21600"/>
                  </a:lnTo>
                </a:path>
              </a:pathLst>
            </a:custGeom>
            <a:noFill/>
            <a:ln cap="flat" cmpd="sng" w="9525">
              <a:solidFill>
                <a:srgbClr val="000000"/>
              </a:solidFill>
              <a:prstDash val="solid"/>
              <a:miter lim="8000"/>
              <a:headEnd len="sm" w="sm" type="none"/>
              <a:tailEnd len="sm" w="sm" type="none"/>
            </a:ln>
          </p:spPr>
        </p:sp>
        <p:sp>
          <p:nvSpPr>
            <p:cNvPr id="429" name="Google Shape;429;p58"/>
            <p:cNvSpPr/>
            <p:nvPr/>
          </p:nvSpPr>
          <p:spPr>
            <a:xfrm rot="10475400">
              <a:off x="7524720" y="4800600"/>
              <a:ext cx="136440" cy="136440"/>
            </a:xfrm>
            <a:custGeom>
              <a:rect b="b" l="l" r="r" t="t"/>
              <a:pathLst>
                <a:path extrusionOk="0" h="21600" w="21600">
                  <a:moveTo>
                    <a:pt x="0" y="10800"/>
                  </a:moveTo>
                  <a:close/>
                </a:path>
              </a:pathLst>
            </a:custGeom>
            <a:solidFill>
              <a:srgbClr val="00CC00"/>
            </a:solidFill>
            <a:ln cap="flat" cmpd="sng" w="9525">
              <a:solidFill>
                <a:srgbClr val="000000"/>
              </a:solidFill>
              <a:prstDash val="solid"/>
              <a:round/>
              <a:headEnd len="sm" w="sm" type="none"/>
              <a:tailEnd len="sm" w="sm" type="none"/>
            </a:ln>
          </p:spPr>
        </p:sp>
        <p:sp>
          <p:nvSpPr>
            <p:cNvPr id="430" name="Google Shape;430;p58"/>
            <p:cNvSpPr/>
            <p:nvPr/>
          </p:nvSpPr>
          <p:spPr>
            <a:xfrm rot="10475400">
              <a:off x="7117560" y="4762080"/>
              <a:ext cx="136800" cy="136440"/>
            </a:xfrm>
            <a:custGeom>
              <a:rect b="b" l="l" r="r" t="t"/>
              <a:pathLst>
                <a:path extrusionOk="0" h="21600" w="21657">
                  <a:moveTo>
                    <a:pt x="0" y="10800"/>
                  </a:moveTo>
                  <a:close/>
                </a:path>
              </a:pathLst>
            </a:custGeom>
            <a:solidFill>
              <a:srgbClr val="00CC00"/>
            </a:solidFill>
            <a:ln cap="flat" cmpd="sng" w="9525">
              <a:solidFill>
                <a:srgbClr val="000000"/>
              </a:solidFill>
              <a:prstDash val="solid"/>
              <a:round/>
              <a:headEnd len="sm" w="sm" type="none"/>
              <a:tailEnd len="sm" w="sm" type="none"/>
            </a:ln>
          </p:spPr>
        </p:sp>
      </p:grpSp>
      <p:grpSp>
        <p:nvGrpSpPr>
          <p:cNvPr id="431" name="Google Shape;431;p58"/>
          <p:cNvGrpSpPr/>
          <p:nvPr/>
        </p:nvGrpSpPr>
        <p:grpSpPr>
          <a:xfrm>
            <a:off x="7197261" y="5079958"/>
            <a:ext cx="519233" cy="435496"/>
            <a:chOff x="7197261" y="5079958"/>
            <a:chExt cx="519233" cy="435496"/>
          </a:xfrm>
        </p:grpSpPr>
        <p:sp>
          <p:nvSpPr>
            <p:cNvPr id="432" name="Google Shape;432;p58"/>
            <p:cNvSpPr/>
            <p:nvPr/>
          </p:nvSpPr>
          <p:spPr>
            <a:xfrm rot="8596200">
              <a:off x="7552800" y="5351760"/>
              <a:ext cx="136440" cy="136440"/>
            </a:xfrm>
            <a:custGeom>
              <a:rect b="b" l="l" r="r" t="t"/>
              <a:pathLst>
                <a:path extrusionOk="0" h="21600" w="21600">
                  <a:moveTo>
                    <a:pt x="0" y="10800"/>
                  </a:moveTo>
                  <a:close/>
                </a:path>
              </a:pathLst>
            </a:custGeom>
            <a:solidFill>
              <a:srgbClr val="FFFFFF"/>
            </a:solidFill>
            <a:ln cap="flat" cmpd="sng" w="9525">
              <a:solidFill>
                <a:srgbClr val="000000"/>
              </a:solidFill>
              <a:prstDash val="solid"/>
              <a:round/>
              <a:headEnd len="sm" w="sm" type="none"/>
              <a:tailEnd len="sm" w="sm" type="none"/>
            </a:ln>
          </p:spPr>
        </p:sp>
        <p:sp>
          <p:nvSpPr>
            <p:cNvPr id="433" name="Google Shape;433;p58"/>
            <p:cNvSpPr/>
            <p:nvPr/>
          </p:nvSpPr>
          <p:spPr>
            <a:xfrm rot="8596200">
              <a:off x="7224480" y="5107320"/>
              <a:ext cx="136800" cy="136440"/>
            </a:xfrm>
            <a:custGeom>
              <a:rect b="b" l="l" r="r" t="t"/>
              <a:pathLst>
                <a:path extrusionOk="0" h="21600" w="21657">
                  <a:moveTo>
                    <a:pt x="0" y="10800"/>
                  </a:moveTo>
                  <a:close/>
                </a:path>
              </a:pathLst>
            </a:custGeom>
            <a:solidFill>
              <a:srgbClr val="FFFFFF"/>
            </a:solidFill>
            <a:ln cap="flat" cmpd="sng" w="9525">
              <a:solidFill>
                <a:srgbClr val="000000"/>
              </a:solidFill>
              <a:prstDash val="solid"/>
              <a:round/>
              <a:headEnd len="sm" w="sm" type="none"/>
              <a:tailEnd len="sm" w="sm" type="none"/>
            </a:ln>
          </p:spPr>
        </p:sp>
        <p:sp>
          <p:nvSpPr>
            <p:cNvPr id="434" name="Google Shape;434;p58"/>
            <p:cNvSpPr/>
            <p:nvPr/>
          </p:nvSpPr>
          <p:spPr>
            <a:xfrm rot="10800000">
              <a:off x="7420320" y="5146200"/>
              <a:ext cx="218880" cy="163440"/>
            </a:xfrm>
            <a:custGeom>
              <a:rect b="b" l="l" r="r" t="t"/>
              <a:pathLst>
                <a:path extrusionOk="0" h="21600" w="28911">
                  <a:moveTo>
                    <a:pt x="0" y="0"/>
                  </a:moveTo>
                  <a:lnTo>
                    <a:pt x="28911" y="21600"/>
                  </a:lnTo>
                </a:path>
              </a:pathLst>
            </a:custGeom>
            <a:noFill/>
            <a:ln cap="flat" cmpd="sng" w="9525">
              <a:solidFill>
                <a:srgbClr val="000000"/>
              </a:solidFill>
              <a:prstDash val="solid"/>
              <a:miter lim="8000"/>
              <a:headEnd len="sm" w="sm" type="none"/>
              <a:tailEnd len="sm" w="sm" type="none"/>
            </a:ln>
          </p:spPr>
        </p:sp>
        <p:sp>
          <p:nvSpPr>
            <p:cNvPr id="435" name="Google Shape;435;p58"/>
            <p:cNvSpPr/>
            <p:nvPr/>
          </p:nvSpPr>
          <p:spPr>
            <a:xfrm rot="10800000">
              <a:off x="7444800" y="5113800"/>
              <a:ext cx="218880" cy="163440"/>
            </a:xfrm>
            <a:custGeom>
              <a:rect b="b" l="l" r="r" t="t"/>
              <a:pathLst>
                <a:path extrusionOk="0" h="21600" w="28911">
                  <a:moveTo>
                    <a:pt x="0" y="0"/>
                  </a:moveTo>
                  <a:lnTo>
                    <a:pt x="28911" y="21600"/>
                  </a:lnTo>
                </a:path>
              </a:pathLst>
            </a:custGeom>
            <a:noFill/>
            <a:ln cap="flat" cmpd="sng" w="9525">
              <a:solidFill>
                <a:srgbClr val="000000"/>
              </a:solidFill>
              <a:prstDash val="solid"/>
              <a:miter lim="8000"/>
              <a:headEnd len="sm" w="sm" type="none"/>
              <a:tailEnd len="sm" w="sm" type="none"/>
            </a:ln>
          </p:spPr>
        </p:sp>
      </p:grpSp>
      <p:sp>
        <p:nvSpPr>
          <p:cNvPr id="436" name="Google Shape;436;p58"/>
          <p:cNvSpPr/>
          <p:nvPr/>
        </p:nvSpPr>
        <p:spPr>
          <a:xfrm rot="1202400">
            <a:off x="5486400" y="5303160"/>
            <a:ext cx="182880" cy="182880"/>
          </a:xfrm>
          <a:custGeom>
            <a:rect b="b" l="l" r="r" t="t"/>
            <a:pathLst>
              <a:path extrusionOk="0" h="21600" w="21600">
                <a:moveTo>
                  <a:pt x="0" y="10800"/>
                </a:moveTo>
                <a:close/>
              </a:path>
            </a:pathLst>
          </a:custGeom>
          <a:solidFill>
            <a:srgbClr val="FFCC00"/>
          </a:solidFill>
          <a:ln cap="flat" cmpd="sng" w="9525">
            <a:solidFill>
              <a:srgbClr val="000000"/>
            </a:solidFill>
            <a:prstDash val="solid"/>
            <a:round/>
            <a:headEnd len="sm" w="sm" type="none"/>
            <a:tailEnd len="sm" w="sm" type="none"/>
          </a:ln>
        </p:spPr>
      </p:sp>
      <p:sp>
        <p:nvSpPr>
          <p:cNvPr id="437" name="Google Shape;437;p58"/>
          <p:cNvSpPr/>
          <p:nvPr/>
        </p:nvSpPr>
        <p:spPr>
          <a:xfrm rot="1202400">
            <a:off x="7954920" y="5852160"/>
            <a:ext cx="182880" cy="182880"/>
          </a:xfrm>
          <a:custGeom>
            <a:rect b="b" l="l" r="r" t="t"/>
            <a:pathLst>
              <a:path extrusionOk="0" h="21600" w="21600">
                <a:moveTo>
                  <a:pt x="0" y="10800"/>
                </a:moveTo>
                <a:close/>
              </a:path>
            </a:pathLst>
          </a:custGeom>
          <a:solidFill>
            <a:srgbClr val="FFCC00"/>
          </a:solidFill>
          <a:ln cap="flat" cmpd="sng" w="9525">
            <a:solidFill>
              <a:srgbClr val="000000"/>
            </a:solidFill>
            <a:prstDash val="solid"/>
            <a:round/>
            <a:headEnd len="sm" w="sm" type="none"/>
            <a:tailEnd len="sm" w="sm" type="none"/>
          </a:ln>
        </p:spPr>
      </p:sp>
      <p:sp>
        <p:nvSpPr>
          <p:cNvPr id="438" name="Google Shape;438;p58"/>
          <p:cNvSpPr/>
          <p:nvPr/>
        </p:nvSpPr>
        <p:spPr>
          <a:xfrm rot="1202400">
            <a:off x="6949440" y="5120280"/>
            <a:ext cx="182880" cy="182880"/>
          </a:xfrm>
          <a:custGeom>
            <a:rect b="b" l="l" r="r" t="t"/>
            <a:pathLst>
              <a:path extrusionOk="0" h="21600" w="21600">
                <a:moveTo>
                  <a:pt x="0" y="10800"/>
                </a:moveTo>
                <a:close/>
              </a:path>
            </a:pathLst>
          </a:custGeom>
          <a:solidFill>
            <a:srgbClr val="FFCC00"/>
          </a:solidFill>
          <a:ln cap="flat" cmpd="sng" w="9525">
            <a:solidFill>
              <a:srgbClr val="000000"/>
            </a:solidFill>
            <a:prstDash val="solid"/>
            <a:round/>
            <a:headEnd len="sm" w="sm" type="none"/>
            <a:tailEnd len="sm" w="sm" type="none"/>
          </a:ln>
        </p:spPr>
      </p:sp>
      <p:grpSp>
        <p:nvGrpSpPr>
          <p:cNvPr id="439" name="Google Shape;439;p58"/>
          <p:cNvGrpSpPr/>
          <p:nvPr/>
        </p:nvGrpSpPr>
        <p:grpSpPr>
          <a:xfrm>
            <a:off x="4879513" y="5844960"/>
            <a:ext cx="546313" cy="457127"/>
            <a:chOff x="4879513" y="5844960"/>
            <a:chExt cx="546313" cy="457127"/>
          </a:xfrm>
        </p:grpSpPr>
        <p:sp>
          <p:nvSpPr>
            <p:cNvPr id="440" name="Google Shape;440;p58"/>
            <p:cNvSpPr/>
            <p:nvPr/>
          </p:nvSpPr>
          <p:spPr>
            <a:xfrm rot="1680600">
              <a:off x="4903560" y="6141600"/>
              <a:ext cx="136440" cy="136440"/>
            </a:xfrm>
            <a:custGeom>
              <a:rect b="b" l="l" r="r" t="t"/>
              <a:pathLst>
                <a:path extrusionOk="0" h="21600" w="21600">
                  <a:moveTo>
                    <a:pt x="0" y="10800"/>
                  </a:moveTo>
                  <a:close/>
                </a:path>
              </a:pathLst>
            </a:custGeom>
            <a:solidFill>
              <a:srgbClr val="FFFFFF"/>
            </a:solidFill>
            <a:ln cap="flat" cmpd="sng" w="9525">
              <a:solidFill>
                <a:srgbClr val="000000"/>
              </a:solidFill>
              <a:prstDash val="solid"/>
              <a:round/>
              <a:headEnd len="sm" w="sm" type="none"/>
              <a:tailEnd len="sm" w="sm" type="none"/>
            </a:ln>
          </p:spPr>
        </p:sp>
        <p:sp>
          <p:nvSpPr>
            <p:cNvPr id="441" name="Google Shape;441;p58"/>
            <p:cNvSpPr/>
            <p:nvPr/>
          </p:nvSpPr>
          <p:spPr>
            <a:xfrm rot="1680600">
              <a:off x="5265000" y="5950080"/>
              <a:ext cx="136800" cy="136440"/>
            </a:xfrm>
            <a:custGeom>
              <a:rect b="b" l="l" r="r" t="t"/>
              <a:pathLst>
                <a:path extrusionOk="0" h="21600" w="21657">
                  <a:moveTo>
                    <a:pt x="0" y="10800"/>
                  </a:moveTo>
                  <a:close/>
                </a:path>
              </a:pathLst>
            </a:custGeom>
            <a:solidFill>
              <a:srgbClr val="FFFFFF"/>
            </a:solidFill>
            <a:ln cap="flat" cmpd="sng" w="9525">
              <a:solidFill>
                <a:srgbClr val="000000"/>
              </a:solidFill>
              <a:prstDash val="solid"/>
              <a:round/>
              <a:headEnd len="sm" w="sm" type="none"/>
              <a:tailEnd len="sm" w="sm" type="none"/>
            </a:ln>
          </p:spPr>
        </p:sp>
        <p:sp>
          <p:nvSpPr>
            <p:cNvPr id="442" name="Google Shape;442;p58"/>
            <p:cNvSpPr/>
            <p:nvPr/>
          </p:nvSpPr>
          <p:spPr>
            <a:xfrm flipH="1" rot="10800000">
              <a:off x="5089680" y="5844960"/>
              <a:ext cx="241200" cy="128160"/>
            </a:xfrm>
            <a:custGeom>
              <a:rect b="b" l="l" r="r" t="t"/>
              <a:pathLst>
                <a:path extrusionOk="0" h="21600" w="40598">
                  <a:moveTo>
                    <a:pt x="0" y="0"/>
                  </a:moveTo>
                  <a:lnTo>
                    <a:pt x="40598" y="21600"/>
                  </a:lnTo>
                </a:path>
              </a:pathLst>
            </a:custGeom>
            <a:noFill/>
            <a:ln cap="flat" cmpd="sng" w="9525">
              <a:solidFill>
                <a:srgbClr val="000000"/>
              </a:solidFill>
              <a:prstDash val="solid"/>
              <a:miter lim="8000"/>
              <a:headEnd len="sm" w="sm" type="none"/>
              <a:tailEnd len="sm" w="sm" type="none"/>
            </a:ln>
          </p:spPr>
        </p:sp>
        <p:sp>
          <p:nvSpPr>
            <p:cNvPr id="443" name="Google Shape;443;p58"/>
            <p:cNvSpPr/>
            <p:nvPr/>
          </p:nvSpPr>
          <p:spPr>
            <a:xfrm flipH="1" rot="10800000">
              <a:off x="5108760" y="5880960"/>
              <a:ext cx="241200" cy="128160"/>
            </a:xfrm>
            <a:custGeom>
              <a:rect b="b" l="l" r="r" t="t"/>
              <a:pathLst>
                <a:path extrusionOk="0" h="21600" w="40598">
                  <a:moveTo>
                    <a:pt x="0" y="0"/>
                  </a:moveTo>
                  <a:lnTo>
                    <a:pt x="40598" y="21600"/>
                  </a:lnTo>
                </a:path>
              </a:pathLst>
            </a:custGeom>
            <a:noFill/>
            <a:ln cap="flat" cmpd="sng" w="9525">
              <a:solidFill>
                <a:srgbClr val="000000"/>
              </a:solidFill>
              <a:prstDash val="solid"/>
              <a:miter lim="8000"/>
              <a:headEnd len="sm" w="sm" type="none"/>
              <a:tailEnd len="sm" w="sm" type="none"/>
            </a:ln>
          </p:spPr>
        </p:sp>
      </p:grpSp>
      <p:grpSp>
        <p:nvGrpSpPr>
          <p:cNvPr id="444" name="Google Shape;444;p58"/>
          <p:cNvGrpSpPr/>
          <p:nvPr/>
        </p:nvGrpSpPr>
        <p:grpSpPr>
          <a:xfrm>
            <a:off x="5176098" y="4814280"/>
            <a:ext cx="561917" cy="361062"/>
            <a:chOff x="5176098" y="4814280"/>
            <a:chExt cx="561917" cy="361062"/>
          </a:xfrm>
        </p:grpSpPr>
        <p:sp>
          <p:nvSpPr>
            <p:cNvPr id="445" name="Google Shape;445;p58"/>
            <p:cNvSpPr/>
            <p:nvPr/>
          </p:nvSpPr>
          <p:spPr>
            <a:xfrm flipH="1" rot="10800000">
              <a:off x="5366880" y="4884120"/>
              <a:ext cx="261720" cy="77400"/>
            </a:xfrm>
            <a:custGeom>
              <a:rect b="b" l="l" r="r" t="t"/>
              <a:pathLst>
                <a:path extrusionOk="0" h="21600" w="72800">
                  <a:moveTo>
                    <a:pt x="0" y="0"/>
                  </a:moveTo>
                  <a:lnTo>
                    <a:pt x="72800" y="21600"/>
                  </a:lnTo>
                </a:path>
              </a:pathLst>
            </a:custGeom>
            <a:noFill/>
            <a:ln cap="flat" cmpd="sng" w="9525">
              <a:solidFill>
                <a:srgbClr val="000000"/>
              </a:solidFill>
              <a:prstDash val="solid"/>
              <a:miter lim="8000"/>
              <a:headEnd len="sm" w="sm" type="none"/>
              <a:tailEnd len="sm" w="sm" type="none"/>
            </a:ln>
          </p:spPr>
        </p:sp>
        <p:sp>
          <p:nvSpPr>
            <p:cNvPr id="446" name="Google Shape;446;p58"/>
            <p:cNvSpPr/>
            <p:nvPr/>
          </p:nvSpPr>
          <p:spPr>
            <a:xfrm flipH="1" rot="10800000">
              <a:off x="5343840" y="4902840"/>
              <a:ext cx="336240" cy="92880"/>
            </a:xfrm>
            <a:custGeom>
              <a:rect b="b" l="l" r="r" t="t"/>
              <a:pathLst>
                <a:path extrusionOk="0" h="21600" w="77977">
                  <a:moveTo>
                    <a:pt x="0" y="0"/>
                  </a:moveTo>
                  <a:lnTo>
                    <a:pt x="77977" y="21600"/>
                  </a:lnTo>
                </a:path>
              </a:pathLst>
            </a:custGeom>
            <a:noFill/>
            <a:ln cap="flat" cmpd="sng" w="9525">
              <a:solidFill>
                <a:srgbClr val="000000"/>
              </a:solidFill>
              <a:prstDash val="solid"/>
              <a:miter lim="8000"/>
              <a:headEnd len="sm" w="sm" type="none"/>
              <a:tailEnd len="sm" w="sm" type="none"/>
            </a:ln>
          </p:spPr>
        </p:sp>
        <p:sp>
          <p:nvSpPr>
            <p:cNvPr id="447" name="Google Shape;447;p58"/>
            <p:cNvSpPr/>
            <p:nvPr/>
          </p:nvSpPr>
          <p:spPr>
            <a:xfrm flipH="1" rot="10800000">
              <a:off x="5307120" y="4814280"/>
              <a:ext cx="336240" cy="92880"/>
            </a:xfrm>
            <a:custGeom>
              <a:rect b="b" l="l" r="r" t="t"/>
              <a:pathLst>
                <a:path extrusionOk="0" h="21600" w="77977">
                  <a:moveTo>
                    <a:pt x="0" y="0"/>
                  </a:moveTo>
                  <a:lnTo>
                    <a:pt x="77977" y="21600"/>
                  </a:lnTo>
                </a:path>
              </a:pathLst>
            </a:custGeom>
            <a:noFill/>
            <a:ln cap="flat" cmpd="sng" w="9525">
              <a:solidFill>
                <a:srgbClr val="000000"/>
              </a:solidFill>
              <a:prstDash val="solid"/>
              <a:miter lim="8000"/>
              <a:headEnd len="sm" w="sm" type="none"/>
              <a:tailEnd len="sm" w="sm" type="none"/>
            </a:ln>
          </p:spPr>
        </p:sp>
        <p:sp>
          <p:nvSpPr>
            <p:cNvPr id="448" name="Google Shape;448;p58"/>
            <p:cNvSpPr/>
            <p:nvPr/>
          </p:nvSpPr>
          <p:spPr>
            <a:xfrm rot="988200">
              <a:off x="5192640" y="5022360"/>
              <a:ext cx="136440" cy="136440"/>
            </a:xfrm>
            <a:custGeom>
              <a:rect b="b" l="l" r="r" t="t"/>
              <a:pathLst>
                <a:path extrusionOk="0" h="21600" w="21600">
                  <a:moveTo>
                    <a:pt x="0" y="10800"/>
                  </a:moveTo>
                  <a:close/>
                </a:path>
              </a:pathLst>
            </a:custGeom>
            <a:solidFill>
              <a:srgbClr val="00CC00"/>
            </a:solidFill>
            <a:ln cap="flat" cmpd="sng" w="9525">
              <a:solidFill>
                <a:srgbClr val="000000"/>
              </a:solidFill>
              <a:prstDash val="solid"/>
              <a:round/>
              <a:headEnd len="sm" w="sm" type="none"/>
              <a:tailEnd len="sm" w="sm" type="none"/>
            </a:ln>
          </p:spPr>
        </p:sp>
        <p:sp>
          <p:nvSpPr>
            <p:cNvPr id="449" name="Google Shape;449;p58"/>
            <p:cNvSpPr/>
            <p:nvPr/>
          </p:nvSpPr>
          <p:spPr>
            <a:xfrm rot="988200">
              <a:off x="5584680" y="4906800"/>
              <a:ext cx="136800" cy="136440"/>
            </a:xfrm>
            <a:custGeom>
              <a:rect b="b" l="l" r="r" t="t"/>
              <a:pathLst>
                <a:path extrusionOk="0" h="21600" w="21657">
                  <a:moveTo>
                    <a:pt x="0" y="10800"/>
                  </a:moveTo>
                  <a:close/>
                </a:path>
              </a:pathLst>
            </a:custGeom>
            <a:solidFill>
              <a:srgbClr val="00CC00"/>
            </a:solidFill>
            <a:ln cap="flat" cmpd="sng" w="9525">
              <a:solidFill>
                <a:srgbClr val="000000"/>
              </a:solidFill>
              <a:prstDash val="solid"/>
              <a:round/>
              <a:headEnd len="sm" w="sm" type="none"/>
              <a:tailEnd len="sm" w="sm" type="none"/>
            </a:ln>
          </p:spPr>
        </p:sp>
      </p:grpSp>
      <p:grpSp>
        <p:nvGrpSpPr>
          <p:cNvPr id="450" name="Google Shape;450;p58"/>
          <p:cNvGrpSpPr/>
          <p:nvPr/>
        </p:nvGrpSpPr>
        <p:grpSpPr>
          <a:xfrm>
            <a:off x="6281201" y="5564051"/>
            <a:ext cx="965675" cy="292148"/>
            <a:chOff x="6281201" y="5564051"/>
            <a:chExt cx="965675" cy="292148"/>
          </a:xfrm>
        </p:grpSpPr>
        <p:sp>
          <p:nvSpPr>
            <p:cNvPr id="451" name="Google Shape;451;p58"/>
            <p:cNvSpPr/>
            <p:nvPr/>
          </p:nvSpPr>
          <p:spPr>
            <a:xfrm rot="582000">
              <a:off x="6291720" y="5709240"/>
              <a:ext cx="136440" cy="136440"/>
            </a:xfrm>
            <a:custGeom>
              <a:rect b="b" l="l" r="r" t="t"/>
              <a:pathLst>
                <a:path extrusionOk="0" h="21600" w="21600">
                  <a:moveTo>
                    <a:pt x="0" y="10800"/>
                  </a:moveTo>
                  <a:close/>
                </a:path>
              </a:pathLst>
            </a:custGeom>
            <a:solidFill>
              <a:srgbClr val="FFFFFF"/>
            </a:solidFill>
            <a:ln cap="flat" cmpd="sng" w="9525">
              <a:solidFill>
                <a:srgbClr val="000000"/>
              </a:solidFill>
              <a:prstDash val="solid"/>
              <a:round/>
              <a:headEnd len="sm" w="sm" type="none"/>
              <a:tailEnd len="sm" w="sm" type="none"/>
            </a:ln>
          </p:spPr>
        </p:sp>
        <p:sp>
          <p:nvSpPr>
            <p:cNvPr id="452" name="Google Shape;452;p58"/>
            <p:cNvSpPr/>
            <p:nvPr/>
          </p:nvSpPr>
          <p:spPr>
            <a:xfrm flipH="1" rot="10800000">
              <a:off x="6447600" y="5636880"/>
              <a:ext cx="268920" cy="46080"/>
            </a:xfrm>
            <a:custGeom>
              <a:rect b="b" l="l" r="r" t="t"/>
              <a:pathLst>
                <a:path extrusionOk="0" h="21600" w="125247">
                  <a:moveTo>
                    <a:pt x="0" y="0"/>
                  </a:moveTo>
                  <a:lnTo>
                    <a:pt x="125247" y="21600"/>
                  </a:lnTo>
                </a:path>
              </a:pathLst>
            </a:custGeom>
            <a:noFill/>
            <a:ln cap="flat" cmpd="sng" w="9525">
              <a:solidFill>
                <a:srgbClr val="000000"/>
              </a:solidFill>
              <a:prstDash val="solid"/>
              <a:miter lim="8000"/>
              <a:headEnd len="sm" w="sm" type="none"/>
              <a:tailEnd len="sm" w="sm" type="none"/>
            </a:ln>
          </p:spPr>
        </p:sp>
        <p:sp>
          <p:nvSpPr>
            <p:cNvPr id="453" name="Google Shape;453;p58"/>
            <p:cNvSpPr/>
            <p:nvPr/>
          </p:nvSpPr>
          <p:spPr>
            <a:xfrm flipH="1" rot="10800000">
              <a:off x="6454440" y="5677200"/>
              <a:ext cx="268920" cy="46080"/>
            </a:xfrm>
            <a:custGeom>
              <a:rect b="b" l="l" r="r" t="t"/>
              <a:pathLst>
                <a:path extrusionOk="0" h="21600" w="125247">
                  <a:moveTo>
                    <a:pt x="0" y="0"/>
                  </a:moveTo>
                  <a:lnTo>
                    <a:pt x="125247" y="21600"/>
                  </a:lnTo>
                </a:path>
              </a:pathLst>
            </a:custGeom>
            <a:noFill/>
            <a:ln cap="flat" cmpd="sng" w="9525">
              <a:solidFill>
                <a:srgbClr val="000000"/>
              </a:solidFill>
              <a:prstDash val="solid"/>
              <a:miter lim="8000"/>
              <a:headEnd len="sm" w="sm" type="none"/>
              <a:tailEnd len="sm" w="sm" type="none"/>
            </a:ln>
          </p:spPr>
        </p:sp>
        <p:sp>
          <p:nvSpPr>
            <p:cNvPr id="454" name="Google Shape;454;p58"/>
            <p:cNvSpPr/>
            <p:nvPr/>
          </p:nvSpPr>
          <p:spPr>
            <a:xfrm rot="582000">
              <a:off x="7099560" y="5574600"/>
              <a:ext cx="136800" cy="136440"/>
            </a:xfrm>
            <a:custGeom>
              <a:rect b="b" l="l" r="r" t="t"/>
              <a:pathLst>
                <a:path extrusionOk="0" h="21600" w="21657">
                  <a:moveTo>
                    <a:pt x="0" y="10800"/>
                  </a:moveTo>
                  <a:close/>
                </a:path>
              </a:pathLst>
            </a:custGeom>
            <a:solidFill>
              <a:srgbClr val="FFFFFF"/>
            </a:solidFill>
            <a:ln cap="flat" cmpd="sng" w="9525">
              <a:solidFill>
                <a:srgbClr val="000000"/>
              </a:solidFill>
              <a:prstDash val="solid"/>
              <a:round/>
              <a:headEnd len="sm" w="sm" type="none"/>
              <a:tailEnd len="sm" w="sm" type="none"/>
            </a:ln>
          </p:spPr>
        </p:sp>
        <p:sp>
          <p:nvSpPr>
            <p:cNvPr id="455" name="Google Shape;455;p58"/>
            <p:cNvSpPr/>
            <p:nvPr/>
          </p:nvSpPr>
          <p:spPr>
            <a:xfrm flipH="1" rot="10800000">
              <a:off x="6852240" y="5571000"/>
              <a:ext cx="268920" cy="46080"/>
            </a:xfrm>
            <a:custGeom>
              <a:rect b="b" l="l" r="r" t="t"/>
              <a:pathLst>
                <a:path extrusionOk="0" h="21600" w="125247">
                  <a:moveTo>
                    <a:pt x="0" y="0"/>
                  </a:moveTo>
                  <a:lnTo>
                    <a:pt x="125247" y="21600"/>
                  </a:lnTo>
                </a:path>
              </a:pathLst>
            </a:custGeom>
            <a:noFill/>
            <a:ln cap="flat" cmpd="sng" w="9525">
              <a:solidFill>
                <a:srgbClr val="000000"/>
              </a:solidFill>
              <a:prstDash val="solid"/>
              <a:miter lim="8000"/>
              <a:headEnd len="sm" w="sm" type="none"/>
              <a:tailEnd len="sm" w="sm" type="none"/>
            </a:ln>
          </p:spPr>
        </p:sp>
        <p:sp>
          <p:nvSpPr>
            <p:cNvPr id="456" name="Google Shape;456;p58"/>
            <p:cNvSpPr/>
            <p:nvPr/>
          </p:nvSpPr>
          <p:spPr>
            <a:xfrm flipH="1" rot="10800000">
              <a:off x="6859080" y="5611320"/>
              <a:ext cx="268920" cy="46080"/>
            </a:xfrm>
            <a:custGeom>
              <a:rect b="b" l="l" r="r" t="t"/>
              <a:pathLst>
                <a:path extrusionOk="0" h="21600" w="125247">
                  <a:moveTo>
                    <a:pt x="0" y="0"/>
                  </a:moveTo>
                  <a:lnTo>
                    <a:pt x="125247" y="21600"/>
                  </a:lnTo>
                </a:path>
              </a:pathLst>
            </a:custGeom>
            <a:noFill/>
            <a:ln cap="flat" cmpd="sng" w="9525">
              <a:solidFill>
                <a:srgbClr val="000000"/>
              </a:solidFill>
              <a:prstDash val="solid"/>
              <a:miter lim="8000"/>
              <a:headEnd len="sm" w="sm" type="none"/>
              <a:tailEnd len="sm" w="sm" type="none"/>
            </a:ln>
          </p:spPr>
        </p:sp>
        <p:sp>
          <p:nvSpPr>
            <p:cNvPr id="457" name="Google Shape;457;p58"/>
            <p:cNvSpPr/>
            <p:nvPr/>
          </p:nvSpPr>
          <p:spPr>
            <a:xfrm rot="582000">
              <a:off x="6657840" y="5629320"/>
              <a:ext cx="183240" cy="182880"/>
            </a:xfrm>
            <a:custGeom>
              <a:rect b="b" l="l" r="r" t="t"/>
              <a:pathLst>
                <a:path extrusionOk="0" h="21600" w="21642">
                  <a:moveTo>
                    <a:pt x="0" y="10800"/>
                  </a:moveTo>
                  <a:close/>
                </a:path>
              </a:pathLst>
            </a:custGeom>
            <a:solidFill>
              <a:srgbClr val="000000"/>
            </a:solidFill>
            <a:ln cap="flat" cmpd="sng" w="9525">
              <a:solidFill>
                <a:srgbClr val="000000"/>
              </a:solidFill>
              <a:prstDash val="solid"/>
              <a:round/>
              <a:headEnd len="sm" w="sm" type="none"/>
              <a:tailEnd len="sm" w="sm" type="none"/>
            </a:ln>
          </p:spPr>
        </p:sp>
      </p:grpSp>
      <p:sp>
        <p:nvSpPr>
          <p:cNvPr id="458" name="Google Shape;458;p58"/>
          <p:cNvSpPr txBox="1"/>
          <p:nvPr/>
        </p:nvSpPr>
        <p:spPr>
          <a:xfrm>
            <a:off x="457200" y="346320"/>
            <a:ext cx="3452400" cy="380880"/>
          </a:xfrm>
          <a:prstGeom prst="rect">
            <a:avLst/>
          </a:prstGeom>
          <a:noFill/>
          <a:ln>
            <a:noFill/>
          </a:ln>
        </p:spPr>
        <p:txBody>
          <a:bodyPr anchorCtr="0" anchor="ctr" bIns="0" lIns="0" spcFirstLastPara="1" rIns="0" wrap="square" tIns="0">
            <a:noAutofit/>
          </a:bodyPr>
          <a:lstStyle/>
          <a:p>
            <a:pPr indent="0" lvl="0" marL="0" marR="0" rtl="0" algn="l">
              <a:lnSpc>
                <a:spcPct val="102000"/>
              </a:lnSpc>
              <a:spcBef>
                <a:spcPts val="0"/>
              </a:spcBef>
              <a:spcAft>
                <a:spcPts val="0"/>
              </a:spcAft>
              <a:buNone/>
            </a:pPr>
            <a:r>
              <a:rPr b="1" i="0" lang="el-GR" sz="2400" u="none" cap="none" strike="noStrike">
                <a:solidFill>
                  <a:srgbClr val="999999"/>
                </a:solidFill>
                <a:latin typeface="Calibri"/>
                <a:ea typeface="Calibri"/>
                <a:cs typeface="Calibri"/>
                <a:sym typeface="Calibri"/>
              </a:rPr>
              <a:t>IN QUEST OF THE ATOM</a:t>
            </a:r>
            <a:endParaRPr b="0" i="0" sz="2400" u="none" cap="none" strike="noStrike">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63" name="Shape 463"/>
        <p:cNvGrpSpPr/>
        <p:nvPr/>
      </p:nvGrpSpPr>
      <p:grpSpPr>
        <a:xfrm>
          <a:off x="0" y="0"/>
          <a:ext cx="0" cy="0"/>
          <a:chOff x="0" y="0"/>
          <a:chExt cx="0" cy="0"/>
        </a:xfrm>
      </p:grpSpPr>
      <p:sp>
        <p:nvSpPr>
          <p:cNvPr id="464" name="Google Shape;464;p59"/>
          <p:cNvSpPr/>
          <p:nvPr/>
        </p:nvSpPr>
        <p:spPr>
          <a:xfrm>
            <a:off x="640080" y="1005840"/>
            <a:ext cx="4437360" cy="475200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0" lIns="0" spcFirstLastPara="1" rIns="0" wrap="square" tIns="0">
            <a:noAutofit/>
          </a:bodyPr>
          <a:lstStyle/>
          <a:p>
            <a:pPr indent="0" lvl="0" marL="0" marR="0" rtl="0" algn="l">
              <a:lnSpc>
                <a:spcPct val="102000"/>
              </a:lnSpc>
              <a:spcBef>
                <a:spcPts val="0"/>
              </a:spcBef>
              <a:spcAft>
                <a:spcPts val="0"/>
              </a:spcAft>
              <a:buNone/>
            </a:pPr>
            <a:r>
              <a:rPr b="0" i="0" lang="el-GR" sz="3000" u="none" cap="none" strike="noStrike">
                <a:solidFill>
                  <a:srgbClr val="000000"/>
                </a:solidFill>
                <a:latin typeface="Calibri"/>
                <a:ea typeface="Calibri"/>
                <a:cs typeface="Calibri"/>
                <a:sym typeface="Calibri"/>
              </a:rPr>
              <a:t>Discoveries in the physics of gases (Avogadro's law) and of liquids (Brownian motion) confirmed the most ideas of the atomic theory.</a:t>
            </a:r>
            <a:endParaRPr b="0" i="0" sz="3000" u="none" cap="none" strike="noStrike">
              <a:latin typeface="Arial"/>
              <a:ea typeface="Arial"/>
              <a:cs typeface="Arial"/>
              <a:sym typeface="Arial"/>
            </a:endParaRPr>
          </a:p>
          <a:p>
            <a:pPr indent="0" lvl="0" marL="0" marR="0" rtl="0" algn="l">
              <a:lnSpc>
                <a:spcPct val="102000"/>
              </a:lnSpc>
              <a:spcBef>
                <a:spcPts val="720"/>
              </a:spcBef>
              <a:spcAft>
                <a:spcPts val="0"/>
              </a:spcAft>
              <a:buNone/>
            </a:pPr>
            <a:r>
              <a:t/>
            </a:r>
            <a:endParaRPr b="0" i="0" sz="3000" u="none" cap="none" strike="noStrike">
              <a:latin typeface="Arial"/>
              <a:ea typeface="Arial"/>
              <a:cs typeface="Arial"/>
              <a:sym typeface="Arial"/>
            </a:endParaRPr>
          </a:p>
          <a:p>
            <a:pPr indent="0" lvl="0" marL="0" marR="0" rtl="0" algn="l">
              <a:lnSpc>
                <a:spcPct val="102000"/>
              </a:lnSpc>
              <a:spcBef>
                <a:spcPts val="720"/>
              </a:spcBef>
              <a:spcAft>
                <a:spcPts val="0"/>
              </a:spcAft>
              <a:buNone/>
            </a:pPr>
            <a:r>
              <a:rPr b="0" i="0" lang="el-GR" sz="2400" u="none" cap="none" strike="noStrike">
                <a:solidFill>
                  <a:srgbClr val="000000"/>
                </a:solidFill>
                <a:latin typeface="Calibri"/>
                <a:ea typeface="Calibri"/>
                <a:cs typeface="Calibri"/>
                <a:sym typeface="Calibri"/>
              </a:rPr>
              <a:t>On the right you may see the “Brownian” motion of a dust particle which collides with molecules of a liquid (from J.B. Perrin's book, </a:t>
            </a:r>
            <a:r>
              <a:rPr b="0" i="1" lang="el-GR" sz="2400" u="none" cap="none" strike="noStrike">
                <a:solidFill>
                  <a:srgbClr val="000000"/>
                </a:solidFill>
                <a:latin typeface="Calibri"/>
                <a:ea typeface="Calibri"/>
                <a:cs typeface="Calibri"/>
                <a:sym typeface="Calibri"/>
              </a:rPr>
              <a:t>Les Atomes</a:t>
            </a:r>
            <a:r>
              <a:rPr b="0" i="0" lang="el-GR" sz="2400" u="none" cap="none" strike="noStrike">
                <a:solidFill>
                  <a:srgbClr val="000000"/>
                </a:solidFill>
                <a:latin typeface="Calibri"/>
                <a:ea typeface="Calibri"/>
                <a:cs typeface="Calibri"/>
                <a:sym typeface="Calibri"/>
              </a:rPr>
              <a:t>).</a:t>
            </a:r>
            <a:endParaRPr b="0" i="0" sz="2400" u="none" cap="none" strike="noStrike">
              <a:latin typeface="Arial"/>
              <a:ea typeface="Arial"/>
              <a:cs typeface="Arial"/>
              <a:sym typeface="Arial"/>
            </a:endParaRPr>
          </a:p>
        </p:txBody>
      </p:sp>
      <p:pic>
        <p:nvPicPr>
          <p:cNvPr id="465" name="Google Shape;465;p59"/>
          <p:cNvPicPr preferRelativeResize="0"/>
          <p:nvPr/>
        </p:nvPicPr>
        <p:blipFill/>
        <p:spPr>
          <a:xfrm rot="8842200">
            <a:off x="5322240" y="2673360"/>
            <a:ext cx="3535920" cy="4872600"/>
          </a:xfrm>
          <a:prstGeom prst="rect">
            <a:avLst/>
          </a:prstGeom>
          <a:solidFill>
            <a:srgbClr val="FFFFFF"/>
          </a:solidFill>
          <a:ln>
            <a:noFill/>
          </a:ln>
        </p:spPr>
      </p:pic>
      <p:sp>
        <p:nvSpPr>
          <p:cNvPr id="466" name="Google Shape;466;p59"/>
          <p:cNvSpPr txBox="1"/>
          <p:nvPr/>
        </p:nvSpPr>
        <p:spPr>
          <a:xfrm>
            <a:off x="457200" y="346320"/>
            <a:ext cx="3452400" cy="380880"/>
          </a:xfrm>
          <a:prstGeom prst="rect">
            <a:avLst/>
          </a:prstGeom>
          <a:noFill/>
          <a:ln>
            <a:noFill/>
          </a:ln>
        </p:spPr>
        <p:txBody>
          <a:bodyPr anchorCtr="0" anchor="ctr" bIns="0" lIns="0" spcFirstLastPara="1" rIns="0" wrap="square" tIns="0">
            <a:noAutofit/>
          </a:bodyPr>
          <a:lstStyle/>
          <a:p>
            <a:pPr indent="0" lvl="0" marL="0" marR="0" rtl="0" algn="l">
              <a:lnSpc>
                <a:spcPct val="102000"/>
              </a:lnSpc>
              <a:spcBef>
                <a:spcPts val="0"/>
              </a:spcBef>
              <a:spcAft>
                <a:spcPts val="0"/>
              </a:spcAft>
              <a:buNone/>
            </a:pPr>
            <a:r>
              <a:rPr b="1" i="0" lang="el-GR" sz="2400" u="none" cap="none" strike="noStrike">
                <a:solidFill>
                  <a:srgbClr val="999999"/>
                </a:solidFill>
                <a:latin typeface="Calibri"/>
                <a:ea typeface="Calibri"/>
                <a:cs typeface="Calibri"/>
                <a:sym typeface="Calibri"/>
              </a:rPr>
              <a:t>IN QUEST OF THE ATOM</a:t>
            </a:r>
            <a:endParaRPr b="0" i="0" sz="2400" u="none" cap="none" strike="noStrike">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71" name="Shape 471"/>
        <p:cNvGrpSpPr/>
        <p:nvPr/>
      </p:nvGrpSpPr>
      <p:grpSpPr>
        <a:xfrm>
          <a:off x="0" y="0"/>
          <a:ext cx="0" cy="0"/>
          <a:chOff x="0" y="0"/>
          <a:chExt cx="0" cy="0"/>
        </a:xfrm>
      </p:grpSpPr>
      <p:sp>
        <p:nvSpPr>
          <p:cNvPr id="472" name="Google Shape;472;p60"/>
          <p:cNvSpPr/>
          <p:nvPr/>
        </p:nvSpPr>
        <p:spPr>
          <a:xfrm>
            <a:off x="640080" y="944640"/>
            <a:ext cx="8229600" cy="182880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0" lIns="0" spcFirstLastPara="1" rIns="0" wrap="square" tIns="0">
            <a:noAutofit/>
          </a:bodyPr>
          <a:lstStyle/>
          <a:p>
            <a:pPr indent="0" lvl="0" marL="0" marR="0" rtl="0" algn="l">
              <a:lnSpc>
                <a:spcPct val="102000"/>
              </a:lnSpc>
              <a:spcBef>
                <a:spcPts val="0"/>
              </a:spcBef>
              <a:spcAft>
                <a:spcPts val="0"/>
              </a:spcAft>
              <a:buNone/>
            </a:pPr>
            <a:r>
              <a:rPr b="0" i="0" lang="el-GR" sz="3000" u="none" cap="none" strike="noStrike">
                <a:solidFill>
                  <a:srgbClr val="000000"/>
                </a:solidFill>
                <a:latin typeface="Calibri"/>
                <a:ea typeface="Calibri"/>
                <a:cs typeface="Calibri"/>
                <a:sym typeface="Calibri"/>
              </a:rPr>
              <a:t>... but in the late 19</a:t>
            </a:r>
            <a:r>
              <a:rPr b="0" baseline="30000" i="0" lang="el-GR" sz="3465" u="none" cap="none" strike="noStrike">
                <a:solidFill>
                  <a:srgbClr val="000000"/>
                </a:solidFill>
                <a:latin typeface="Calibri"/>
                <a:ea typeface="Calibri"/>
                <a:cs typeface="Calibri"/>
                <a:sym typeface="Calibri"/>
              </a:rPr>
              <a:t>th</a:t>
            </a:r>
            <a:r>
              <a:rPr b="0" i="0" lang="el-GR" sz="3000" u="none" cap="none" strike="noStrike">
                <a:solidFill>
                  <a:srgbClr val="000000"/>
                </a:solidFill>
                <a:latin typeface="Calibri"/>
                <a:ea typeface="Calibri"/>
                <a:cs typeface="Calibri"/>
                <a:sym typeface="Calibri"/>
              </a:rPr>
              <a:t> century the discovery of different radiations emitting from matter showed that the atoms were not the smallest elements of matter.</a:t>
            </a:r>
            <a:endParaRPr b="0" i="0" sz="3000" u="none" cap="none" strike="noStrike">
              <a:latin typeface="Arial"/>
              <a:ea typeface="Arial"/>
              <a:cs typeface="Arial"/>
              <a:sym typeface="Arial"/>
            </a:endParaRPr>
          </a:p>
        </p:txBody>
      </p:sp>
      <p:pic>
        <p:nvPicPr>
          <p:cNvPr id="473" name="Google Shape;473;p60"/>
          <p:cNvPicPr preferRelativeResize="0"/>
          <p:nvPr/>
        </p:nvPicPr>
        <p:blipFill rotWithShape="1">
          <a:blip r:embed="rId3">
            <a:alphaModFix/>
          </a:blip>
          <a:srcRect b="0" l="0" r="0" t="51082"/>
          <a:stretch/>
        </p:blipFill>
        <p:spPr>
          <a:xfrm>
            <a:off x="1232280" y="2967480"/>
            <a:ext cx="6729840" cy="3433320"/>
          </a:xfrm>
          <a:prstGeom prst="rect">
            <a:avLst/>
          </a:prstGeom>
          <a:noFill/>
          <a:ln>
            <a:noFill/>
          </a:ln>
        </p:spPr>
      </p:pic>
      <p:sp>
        <p:nvSpPr>
          <p:cNvPr id="474" name="Google Shape;474;p60"/>
          <p:cNvSpPr txBox="1"/>
          <p:nvPr/>
        </p:nvSpPr>
        <p:spPr>
          <a:xfrm>
            <a:off x="457200" y="346320"/>
            <a:ext cx="3452400" cy="380880"/>
          </a:xfrm>
          <a:prstGeom prst="rect">
            <a:avLst/>
          </a:prstGeom>
          <a:noFill/>
          <a:ln>
            <a:noFill/>
          </a:ln>
        </p:spPr>
        <p:txBody>
          <a:bodyPr anchorCtr="0" anchor="ctr" bIns="0" lIns="0" spcFirstLastPara="1" rIns="0" wrap="square" tIns="0">
            <a:noAutofit/>
          </a:bodyPr>
          <a:lstStyle/>
          <a:p>
            <a:pPr indent="0" lvl="0" marL="0" marR="0" rtl="0" algn="l">
              <a:lnSpc>
                <a:spcPct val="102000"/>
              </a:lnSpc>
              <a:spcBef>
                <a:spcPts val="0"/>
              </a:spcBef>
              <a:spcAft>
                <a:spcPts val="0"/>
              </a:spcAft>
              <a:buNone/>
            </a:pPr>
            <a:r>
              <a:rPr b="1" i="0" lang="el-GR" sz="2400" u="none" cap="none" strike="noStrike">
                <a:solidFill>
                  <a:srgbClr val="999999"/>
                </a:solidFill>
                <a:latin typeface="Calibri"/>
                <a:ea typeface="Calibri"/>
                <a:cs typeface="Calibri"/>
                <a:sym typeface="Calibri"/>
              </a:rPr>
              <a:t>IN QUEST OF THE ATOM</a:t>
            </a:r>
            <a:endParaRPr b="0" i="0" sz="2400" u="none" cap="none" strike="noStrike">
              <a:latin typeface="Arial"/>
              <a:ea typeface="Arial"/>
              <a:cs typeface="Arial"/>
              <a:sym typeface="Arial"/>
            </a:endParaRPr>
          </a:p>
        </p:txBody>
      </p:sp>
      <p:pic>
        <p:nvPicPr>
          <p:cNvPr id="475" name="Google Shape;475;p60"/>
          <p:cNvPicPr preferRelativeResize="0"/>
          <p:nvPr/>
        </p:nvPicPr>
        <p:blipFill rotWithShape="1">
          <a:blip r:embed="rId3">
            <a:alphaModFix/>
          </a:blip>
          <a:srcRect b="51082" l="0" r="0" t="0"/>
          <a:stretch/>
        </p:blipFill>
        <p:spPr>
          <a:xfrm>
            <a:off x="676080" y="5189760"/>
            <a:ext cx="1920240" cy="97956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480" name="Shape 480"/>
        <p:cNvGrpSpPr/>
        <p:nvPr/>
      </p:nvGrpSpPr>
      <p:grpSpPr>
        <a:xfrm>
          <a:off x="0" y="0"/>
          <a:ext cx="0" cy="0"/>
          <a:chOff x="0" y="0"/>
          <a:chExt cx="0" cy="0"/>
        </a:xfrm>
      </p:grpSpPr>
      <p:sp>
        <p:nvSpPr>
          <p:cNvPr id="481" name="Google Shape;481;p61"/>
          <p:cNvSpPr/>
          <p:nvPr/>
        </p:nvSpPr>
        <p:spPr>
          <a:xfrm>
            <a:off x="640080" y="908640"/>
            <a:ext cx="7955280" cy="3840480"/>
          </a:xfrm>
          <a:custGeom>
            <a:rect b="b" l="l" r="r" t="t"/>
            <a:pathLst>
              <a:path extrusionOk="0" h="21600" w="21600">
                <a:moveTo>
                  <a:pt x="0" y="0"/>
                </a:moveTo>
                <a:lnTo>
                  <a:pt x="21600" y="0"/>
                </a:lnTo>
                <a:lnTo>
                  <a:pt x="21600" y="21600"/>
                </a:lnTo>
                <a:lnTo>
                  <a:pt x="0" y="21600"/>
                </a:lnTo>
                <a:lnTo>
                  <a:pt x="0" y="0"/>
                </a:lnTo>
                <a:close/>
              </a:path>
            </a:pathLst>
          </a:custGeom>
          <a:noFill/>
          <a:ln>
            <a:noFill/>
          </a:ln>
        </p:spPr>
        <p:txBody>
          <a:bodyPr anchorCtr="0" anchor="ctr" bIns="0" lIns="0" spcFirstLastPara="1" rIns="0" wrap="square" tIns="0">
            <a:noAutofit/>
          </a:bodyPr>
          <a:lstStyle/>
          <a:p>
            <a:pPr indent="0" lvl="0" marL="0" marR="0" rtl="0" algn="l">
              <a:lnSpc>
                <a:spcPct val="102000"/>
              </a:lnSpc>
              <a:spcBef>
                <a:spcPts val="0"/>
              </a:spcBef>
              <a:spcAft>
                <a:spcPts val="0"/>
              </a:spcAft>
              <a:buNone/>
            </a:pPr>
            <a:r>
              <a:rPr b="0" i="0" lang="el-GR" sz="3000" u="none" cap="none" strike="noStrike">
                <a:solidFill>
                  <a:srgbClr val="000000"/>
                </a:solidFill>
                <a:latin typeface="Calibri"/>
                <a:ea typeface="Calibri"/>
                <a:cs typeface="Calibri"/>
                <a:sym typeface="Calibri"/>
              </a:rPr>
              <a:t>In 1897, electromagnetic experiments carried out by </a:t>
            </a:r>
            <a:r>
              <a:rPr b="1" i="0" lang="el-GR" sz="3000" u="none" cap="none" strike="noStrike">
                <a:solidFill>
                  <a:srgbClr val="000000"/>
                </a:solidFill>
                <a:latin typeface="Calibri"/>
                <a:ea typeface="Calibri"/>
                <a:cs typeface="Calibri"/>
                <a:sym typeface="Calibri"/>
              </a:rPr>
              <a:t>J. Thomson</a:t>
            </a:r>
            <a:r>
              <a:rPr b="0" i="0" lang="el-GR" sz="3000" u="none" cap="none" strike="noStrike">
                <a:solidFill>
                  <a:srgbClr val="000000"/>
                </a:solidFill>
                <a:latin typeface="Calibri"/>
                <a:ea typeface="Calibri"/>
                <a:cs typeface="Calibri"/>
                <a:sym typeface="Calibri"/>
              </a:rPr>
              <a:t> led to the discovery of the cathode rays. These rays consisted of particles which were 1800 times smaller than the smallest atoms. The new particle, which was later named “</a:t>
            </a:r>
            <a:r>
              <a:rPr b="1" i="0" lang="el-GR" sz="3000" u="none" cap="none" strike="noStrike">
                <a:solidFill>
                  <a:srgbClr val="000000"/>
                </a:solidFill>
                <a:latin typeface="Calibri"/>
                <a:ea typeface="Calibri"/>
                <a:cs typeface="Calibri"/>
                <a:sym typeface="Calibri"/>
              </a:rPr>
              <a:t>electron</a:t>
            </a:r>
            <a:r>
              <a:rPr b="0" i="0" lang="el-GR" sz="3000" u="none" cap="none" strike="noStrike">
                <a:solidFill>
                  <a:srgbClr val="000000"/>
                </a:solidFill>
                <a:latin typeface="Calibri"/>
                <a:ea typeface="Calibri"/>
                <a:cs typeface="Calibri"/>
                <a:sym typeface="Calibri"/>
              </a:rPr>
              <a:t>”, was a constituent of the atom.</a:t>
            </a:r>
            <a:endParaRPr b="0" i="0" sz="3000" u="none" cap="none" strike="noStrike">
              <a:latin typeface="Arial"/>
              <a:ea typeface="Arial"/>
              <a:cs typeface="Arial"/>
              <a:sym typeface="Arial"/>
            </a:endParaRPr>
          </a:p>
          <a:p>
            <a:pPr indent="0" lvl="0" marL="0" marR="0" rtl="0" algn="l">
              <a:lnSpc>
                <a:spcPct val="102000"/>
              </a:lnSpc>
              <a:spcBef>
                <a:spcPts val="720"/>
              </a:spcBef>
              <a:spcAft>
                <a:spcPts val="0"/>
              </a:spcAft>
              <a:buNone/>
            </a:pPr>
            <a:r>
              <a:t/>
            </a:r>
            <a:endParaRPr b="0" i="0" sz="3000" u="none" cap="none" strike="noStrike">
              <a:latin typeface="Arial"/>
              <a:ea typeface="Arial"/>
              <a:cs typeface="Arial"/>
              <a:sym typeface="Arial"/>
            </a:endParaRPr>
          </a:p>
          <a:p>
            <a:pPr indent="0" lvl="0" marL="0" marR="0" rtl="0" algn="l">
              <a:lnSpc>
                <a:spcPct val="102000"/>
              </a:lnSpc>
              <a:spcBef>
                <a:spcPts val="720"/>
              </a:spcBef>
              <a:spcAft>
                <a:spcPts val="0"/>
              </a:spcAft>
              <a:buNone/>
            </a:pPr>
            <a:r>
              <a:rPr b="0" i="0" lang="el-GR" sz="2400" u="none" cap="none" strike="noStrike">
                <a:solidFill>
                  <a:srgbClr val="000000"/>
                </a:solidFill>
                <a:latin typeface="Calibri"/>
                <a:ea typeface="Calibri"/>
                <a:cs typeface="Calibri"/>
                <a:sym typeface="Calibri"/>
              </a:rPr>
              <a:t>See below the cathode rays (depicted with blue colour) within the Crookes tube, as it was modified by Thomson.</a:t>
            </a:r>
            <a:endParaRPr b="0" i="0" sz="2400" u="none" cap="none" strike="noStrike">
              <a:latin typeface="Arial"/>
              <a:ea typeface="Arial"/>
              <a:cs typeface="Arial"/>
              <a:sym typeface="Arial"/>
            </a:endParaRPr>
          </a:p>
        </p:txBody>
      </p:sp>
      <p:pic>
        <p:nvPicPr>
          <p:cNvPr id="482" name="Google Shape;482;p61"/>
          <p:cNvPicPr preferRelativeResize="0"/>
          <p:nvPr/>
        </p:nvPicPr>
        <p:blipFill rotWithShape="1">
          <a:blip r:embed="rId3">
            <a:alphaModFix/>
          </a:blip>
          <a:srcRect b="0" l="0" r="0" t="0"/>
          <a:stretch/>
        </p:blipFill>
        <p:spPr>
          <a:xfrm>
            <a:off x="1591200" y="4886280"/>
            <a:ext cx="5884560" cy="1684080"/>
          </a:xfrm>
          <a:prstGeom prst="rect">
            <a:avLst/>
          </a:prstGeom>
          <a:noFill/>
          <a:ln>
            <a:noFill/>
          </a:ln>
        </p:spPr>
      </p:pic>
      <p:sp>
        <p:nvSpPr>
          <p:cNvPr id="483" name="Google Shape;483;p61"/>
          <p:cNvSpPr txBox="1"/>
          <p:nvPr/>
        </p:nvSpPr>
        <p:spPr>
          <a:xfrm>
            <a:off x="457200" y="346320"/>
            <a:ext cx="3452400" cy="380880"/>
          </a:xfrm>
          <a:prstGeom prst="rect">
            <a:avLst/>
          </a:prstGeom>
          <a:noFill/>
          <a:ln>
            <a:noFill/>
          </a:ln>
        </p:spPr>
        <p:txBody>
          <a:bodyPr anchorCtr="0" anchor="ctr" bIns="0" lIns="0" spcFirstLastPara="1" rIns="0" wrap="square" tIns="0">
            <a:noAutofit/>
          </a:bodyPr>
          <a:lstStyle/>
          <a:p>
            <a:pPr indent="0" lvl="0" marL="0" marR="0" rtl="0" algn="l">
              <a:lnSpc>
                <a:spcPct val="102000"/>
              </a:lnSpc>
              <a:spcBef>
                <a:spcPts val="0"/>
              </a:spcBef>
              <a:spcAft>
                <a:spcPts val="0"/>
              </a:spcAft>
              <a:buNone/>
            </a:pPr>
            <a:r>
              <a:rPr b="1" i="0" lang="el-GR" sz="2400" u="none" cap="none" strike="noStrike">
                <a:solidFill>
                  <a:srgbClr val="999999"/>
                </a:solidFill>
                <a:latin typeface="Calibri"/>
                <a:ea typeface="Calibri"/>
                <a:cs typeface="Calibri"/>
                <a:sym typeface="Calibri"/>
              </a:rPr>
              <a:t>IN QUEST OF THE ATOM</a:t>
            </a:r>
            <a:endParaRPr b="0" i="0" sz="2400" u="none" cap="none" strike="noStrike">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