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3" r:id="rId7"/>
    <p:sldId id="259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uciano Seta" initials="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5F5F5"/>
    <a:srgbClr val="29C1AF"/>
    <a:srgbClr val="3CD6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511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26-May-18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1897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2580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2639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111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7213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8713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20522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7261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26-May-18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26-May-18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26-May-18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26-May-18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26-May-18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26-May-18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26-May-18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26-May-18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26-May-18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26-May-18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26-May-18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26-May-18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paceplace.nasa.gov/what-is-gravity/en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hunderboltkids.co.za/Grade4/04-earth-and-beyond/chapter3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Numele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Cursului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29C1AF"/>
                </a:solidFill>
              </a:rPr>
              <a:t>Gravitatea</a:t>
            </a:r>
            <a:endParaRPr lang="en-US" dirty="0">
              <a:solidFill>
                <a:srgbClr val="29C1AF"/>
              </a:solidFill>
            </a:endParaRPr>
          </a:p>
        </p:txBody>
      </p:sp>
      <p:pic>
        <p:nvPicPr>
          <p:cNvPr id="1026" name="Picture 2" descr="F:\Dropbox\__SHARED__\_AIGROUP_SHARED_FOLDER\_ΕΡΓΑ\World-of-Physics\TEMPLATES\logo_W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929330"/>
            <a:ext cx="1378442" cy="623882"/>
          </a:xfrm>
          <a:prstGeom prst="rect">
            <a:avLst/>
          </a:prstGeom>
          <a:noFill/>
        </p:spPr>
      </p:pic>
      <p:pic>
        <p:nvPicPr>
          <p:cNvPr id="1027" name="Picture 3" descr="C:\Users\covan\Desktop\erasmus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5786454"/>
            <a:ext cx="1504968" cy="8478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ro-RO" sz="3000" dirty="0" smtClean="0"/>
              <a:t>De ce aterizezi </a:t>
            </a:r>
            <a:r>
              <a:rPr lang="ro-RO" sz="3000" dirty="0" smtClean="0"/>
              <a:t>pe </a:t>
            </a:r>
            <a:r>
              <a:rPr lang="ro-RO" sz="3000" dirty="0" smtClean="0"/>
              <a:t>pământ </a:t>
            </a:r>
            <a:r>
              <a:rPr lang="ro-RO" sz="3000" dirty="0" smtClean="0"/>
              <a:t>când sari in loc sa plutești in spațiu?</a:t>
            </a:r>
          </a:p>
          <a:p>
            <a:endParaRPr lang="ro-RO" sz="3000" dirty="0" smtClean="0"/>
          </a:p>
          <a:p>
            <a:r>
              <a:rPr lang="ro-RO" sz="3000" dirty="0" smtClean="0"/>
              <a:t>De ce lucrurile cad pe jos când le arunci sau le scapi? </a:t>
            </a:r>
          </a:p>
          <a:p>
            <a:endParaRPr lang="ro-RO" sz="3000" dirty="0" smtClean="0"/>
          </a:p>
          <a:p>
            <a:r>
              <a:rPr lang="ro-RO" sz="3000" dirty="0" smtClean="0"/>
              <a:t>Răspunsul este gravitatea: o forța </a:t>
            </a:r>
            <a:r>
              <a:rPr lang="en-US" sz="3000" dirty="0" err="1" smtClean="0"/>
              <a:t>invizibila</a:t>
            </a:r>
            <a:r>
              <a:rPr lang="en-US" sz="3000" dirty="0" smtClean="0"/>
              <a:t> </a:t>
            </a:r>
            <a:r>
              <a:rPr lang="ro-RO" sz="3000" dirty="0" smtClean="0"/>
              <a:t>care atrage obiectele cu masa unul </a:t>
            </a:r>
            <a:r>
              <a:rPr lang="en-US" sz="3000" dirty="0" err="1" smtClean="0"/>
              <a:t>spre</a:t>
            </a:r>
            <a:r>
              <a:rPr lang="en-US" sz="3000" dirty="0" smtClean="0"/>
              <a:t> </a:t>
            </a:r>
            <a:r>
              <a:rPr lang="en-US" sz="3000" dirty="0" err="1" smtClean="0"/>
              <a:t>celalalt</a:t>
            </a:r>
            <a:r>
              <a:rPr lang="ro-RO" sz="3000" dirty="0" smtClean="0"/>
              <a:t>.</a:t>
            </a:r>
          </a:p>
          <a:p>
            <a:pPr marL="0" indent="0">
              <a:buNone/>
            </a:pPr>
            <a:endParaRPr lang="ro-RO" sz="3000" dirty="0" smtClean="0"/>
          </a:p>
          <a:p>
            <a:r>
              <a:rPr lang="ro-RO" sz="3000" dirty="0" smtClean="0"/>
              <a:t>Gravitatea </a:t>
            </a:r>
            <a:r>
              <a:rPr lang="ro-RO" sz="3000" dirty="0" err="1" smtClean="0"/>
              <a:t>Pamantului</a:t>
            </a:r>
            <a:r>
              <a:rPr lang="ro-RO" sz="3000" dirty="0" smtClean="0"/>
              <a:t> este ceea ce te tine pe </a:t>
            </a:r>
            <a:r>
              <a:rPr lang="ro-RO" sz="3000" dirty="0" err="1" smtClean="0"/>
              <a:t>pamant</a:t>
            </a:r>
            <a:r>
              <a:rPr lang="ro-RO" sz="3000" dirty="0" smtClean="0"/>
              <a:t> si care face obiectele sa cada.</a:t>
            </a:r>
            <a:endParaRPr lang="ro-RO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5"/>
            <a:ext cx="8229600" cy="3216420"/>
          </a:xfrm>
        </p:spPr>
        <p:txBody>
          <a:bodyPr>
            <a:normAutofit/>
          </a:bodyPr>
          <a:lstStyle/>
          <a:p>
            <a:pPr algn="just"/>
            <a:r>
              <a:rPr lang="ro-RO" sz="3000" u="sng" dirty="0" smtClean="0"/>
              <a:t>Ce este gravitatea?</a:t>
            </a:r>
          </a:p>
          <a:p>
            <a:pPr algn="just"/>
            <a:r>
              <a:rPr lang="ro-RO" sz="3000" dirty="0" smtClean="0"/>
              <a:t>Gravitatea este forța cu care un corp cu masa atrage alt corp sau orice atrage orice!</a:t>
            </a:r>
          </a:p>
          <a:p>
            <a:pPr algn="just"/>
            <a:endParaRPr lang="ro-RO" sz="3000" dirty="0" smtClean="0"/>
          </a:p>
          <a:p>
            <a:pPr algn="just"/>
            <a:r>
              <a:rPr lang="ro-RO" sz="3000" dirty="0" smtClean="0"/>
              <a:t>Forța gravitații tine toate planetele in orbita in jurul soarelui.</a:t>
            </a:r>
            <a:endParaRPr lang="ro-RO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3644900"/>
            <a:ext cx="7105650" cy="307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8663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20000"/>
          </a:bodyPr>
          <a:lstStyle/>
          <a:p>
            <a:r>
              <a:rPr lang="ro-RO" sz="3000" dirty="0" smtClean="0"/>
              <a:t>Orice obiect care are masa are si gravitate</a:t>
            </a:r>
          </a:p>
          <a:p>
            <a:endParaRPr lang="ro-RO" sz="3000" dirty="0" smtClean="0"/>
          </a:p>
          <a:p>
            <a:r>
              <a:rPr lang="ro-RO" sz="3000" dirty="0" smtClean="0"/>
              <a:t>Obiectele cu masa mai mare au gravitate mai mare</a:t>
            </a:r>
          </a:p>
          <a:p>
            <a:endParaRPr lang="ro-RO" sz="3000" dirty="0" smtClean="0"/>
          </a:p>
          <a:p>
            <a:pPr algn="just"/>
            <a:r>
              <a:rPr lang="ro-RO" sz="3000" dirty="0" smtClean="0"/>
              <a:t>Gravitatea devine mai slaba cu cat distanta este mai mare, deci cu cat mai apropiate sunt obiectele unul fata de celalalt cu atât forța gravitației este mai mare.</a:t>
            </a:r>
          </a:p>
          <a:p>
            <a:pPr algn="just"/>
            <a:endParaRPr lang="ro-RO" sz="3000" dirty="0" smtClean="0"/>
          </a:p>
          <a:p>
            <a:r>
              <a:rPr lang="ro-RO" sz="3000" dirty="0" smtClean="0"/>
              <a:t>Gravitatea </a:t>
            </a:r>
            <a:r>
              <a:rPr lang="ro-RO" sz="3000" dirty="0" smtClean="0"/>
              <a:t>Pământului </a:t>
            </a:r>
            <a:r>
              <a:rPr lang="ro-RO" sz="3000" dirty="0" smtClean="0"/>
              <a:t>provine din masa lui: toata masa produce o atragere gravitațio</a:t>
            </a:r>
            <a:r>
              <a:rPr lang="en-US" sz="3000" dirty="0" err="1" smtClean="0"/>
              <a:t>nal</a:t>
            </a:r>
            <a:r>
              <a:rPr lang="ro-RO" sz="3000" dirty="0" smtClean="0"/>
              <a:t>ă </a:t>
            </a:r>
            <a:r>
              <a:rPr lang="ro-RO" sz="3000" dirty="0" smtClean="0"/>
              <a:t>care atrage toata masa corpului tău. De aici provine masa ta!</a:t>
            </a:r>
          </a:p>
          <a:p>
            <a:endParaRPr lang="ro-RO" sz="3000" dirty="0" smtClean="0"/>
          </a:p>
          <a:p>
            <a:r>
              <a:rPr lang="ro-RO" sz="3000" dirty="0" smtClean="0"/>
              <a:t>Daca erai pe o planeta cu mai putina masa </a:t>
            </a:r>
            <a:r>
              <a:rPr lang="ro-RO" sz="3000" dirty="0" smtClean="0"/>
              <a:t>decât </a:t>
            </a:r>
            <a:r>
              <a:rPr lang="ro-RO" sz="3000" dirty="0" smtClean="0"/>
              <a:t>Pământul</a:t>
            </a:r>
            <a:r>
              <a:rPr lang="ro-RO" sz="3000" dirty="0" smtClean="0"/>
              <a:t>, ai fi cântărit mai puțin fata </a:t>
            </a:r>
            <a:r>
              <a:rPr lang="ro-RO" sz="3000" dirty="0" smtClean="0"/>
              <a:t>de </a:t>
            </a:r>
            <a:r>
              <a:rPr lang="ro-RO" sz="3000" dirty="0" smtClean="0"/>
              <a:t>Pământ</a:t>
            </a:r>
            <a:r>
              <a:rPr lang="ro-RO" sz="3000" dirty="0" smtClean="0"/>
              <a:t>!</a:t>
            </a:r>
            <a:endParaRPr lang="ro-RO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1183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just"/>
            <a:r>
              <a:rPr lang="ro-RO" sz="3000" dirty="0" smtClean="0"/>
              <a:t>Masa unui obiect este o măsură a proprietății inerțiale a obiectului sau a cantității de materie pe care o conține</a:t>
            </a:r>
          </a:p>
          <a:p>
            <a:pPr algn="just"/>
            <a:r>
              <a:rPr lang="ro-RO" sz="3000" dirty="0" smtClean="0"/>
              <a:t>Simbolul </a:t>
            </a:r>
            <a:r>
              <a:rPr lang="ro-RO" sz="3000" dirty="0" err="1" smtClean="0"/>
              <a:t>usual</a:t>
            </a:r>
            <a:r>
              <a:rPr lang="ro-RO" sz="3000" dirty="0" smtClean="0"/>
              <a:t> pentru masa este m si unitatea in SI este kilogram</a:t>
            </a:r>
          </a:p>
          <a:p>
            <a:pPr algn="just"/>
            <a:r>
              <a:rPr lang="ro-RO" sz="3000" dirty="0" smtClean="0"/>
              <a:t>Greutatea unui obiect este forța gravitațională a obiectului și poate fi definită ca:</a:t>
            </a:r>
          </a:p>
          <a:p>
            <a:pPr marL="0" indent="0" algn="just">
              <a:buNone/>
            </a:pPr>
            <a:r>
              <a:rPr lang="ro-RO" sz="3000" dirty="0" smtClean="0"/>
              <a:t>			w = mg</a:t>
            </a:r>
          </a:p>
          <a:p>
            <a:pPr algn="just"/>
            <a:r>
              <a:rPr lang="ro-RO" sz="3000" dirty="0" smtClean="0"/>
              <a:t>Masa </a:t>
            </a:r>
            <a:r>
              <a:rPr lang="ro-RO" sz="3000" dirty="0" err="1" smtClean="0"/>
              <a:t>inmultita</a:t>
            </a:r>
            <a:r>
              <a:rPr lang="ro-RO" sz="3000" dirty="0" smtClean="0"/>
              <a:t> cu </a:t>
            </a:r>
            <a:r>
              <a:rPr lang="ro-RO" sz="3000" dirty="0" err="1" smtClean="0"/>
              <a:t>acceleratia</a:t>
            </a:r>
            <a:r>
              <a:rPr lang="ro-RO" sz="3000" dirty="0" smtClean="0"/>
              <a:t> </a:t>
            </a:r>
            <a:r>
              <a:rPr lang="ro-RO" sz="3000" dirty="0" err="1" smtClean="0"/>
              <a:t>gravitationala</a:t>
            </a:r>
            <a:endParaRPr lang="ro-RO" sz="3000" dirty="0" smtClean="0"/>
          </a:p>
          <a:p>
            <a:pPr algn="just"/>
            <a:r>
              <a:rPr lang="ro-RO" sz="3000" dirty="0" smtClean="0"/>
              <a:t>Deoarece greutatea este o forță, unitatea ei in SI este newton.</a:t>
            </a:r>
            <a:endParaRPr lang="ro-RO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0083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/>
          </a:bodyPr>
          <a:lstStyle/>
          <a:p>
            <a:pPr algn="just"/>
            <a:r>
              <a:rPr lang="ro-RO" sz="3000" dirty="0" smtClean="0"/>
              <a:t>Dacă un obiect are o masă de 1 kg pe Pământ, ar avea aceeași masă de 1 kg pe Lună, chiar dacă greutatea lui ar fi de 6 ori mai mică.</a:t>
            </a:r>
          </a:p>
          <a:p>
            <a:pPr marL="0" indent="0" algn="just">
              <a:buNone/>
            </a:pPr>
            <a:r>
              <a:rPr lang="ro-RO" sz="3000" dirty="0" smtClean="0"/>
              <a:t>			W=F=mg</a:t>
            </a:r>
          </a:p>
          <a:p>
            <a:pPr marL="1371600" lvl="3" indent="0" algn="just">
              <a:buNone/>
            </a:pPr>
            <a:r>
              <a:rPr lang="ro-RO" sz="1800" dirty="0" smtClean="0"/>
              <a:t>				W=greutate</a:t>
            </a:r>
          </a:p>
          <a:p>
            <a:pPr marL="1371600" lvl="3" indent="0" algn="just">
              <a:buNone/>
            </a:pPr>
            <a:r>
              <a:rPr lang="ro-RO" sz="1800" dirty="0" smtClean="0"/>
              <a:t>				F=</a:t>
            </a:r>
            <a:r>
              <a:rPr lang="ro-RO" sz="1800" dirty="0" err="1" smtClean="0"/>
              <a:t>forta</a:t>
            </a:r>
            <a:endParaRPr lang="ro-RO" sz="1800" dirty="0" smtClean="0"/>
          </a:p>
          <a:p>
            <a:pPr marL="1371600" lvl="3" indent="0" algn="just">
              <a:buNone/>
            </a:pPr>
            <a:r>
              <a:rPr lang="ro-RO" sz="1800" dirty="0" smtClean="0"/>
              <a:t>				m= masa</a:t>
            </a:r>
          </a:p>
          <a:p>
            <a:pPr marL="1371600" lvl="3" indent="0" algn="just">
              <a:buNone/>
            </a:pPr>
            <a:r>
              <a:rPr lang="ro-RO" sz="1800" dirty="0" smtClean="0"/>
              <a:t>				g=</a:t>
            </a:r>
            <a:r>
              <a:rPr lang="ro-RO" sz="1800" dirty="0" err="1" smtClean="0"/>
              <a:t>acceleratia</a:t>
            </a:r>
            <a:r>
              <a:rPr lang="ro-RO" sz="1800" dirty="0" smtClean="0"/>
              <a:t> </a:t>
            </a:r>
            <a:r>
              <a:rPr lang="ro-RO" sz="1800" dirty="0" err="1" smtClean="0"/>
              <a:t>gravitationala</a:t>
            </a:r>
            <a:endParaRPr lang="ro-RO" sz="1800" dirty="0" smtClean="0"/>
          </a:p>
          <a:p>
            <a:pPr algn="just"/>
            <a:r>
              <a:rPr lang="ro-RO" sz="3000" dirty="0" smtClean="0"/>
              <a:t>W=mg Se aplică în orice moment, chiar și atunci când obiectul nu accelerează.</a:t>
            </a:r>
          </a:p>
          <a:p>
            <a:pPr algn="just"/>
            <a:r>
              <a:rPr lang="ro-RO" sz="3000" dirty="0" smtClean="0"/>
              <a:t>Unitatea in SI asociata </a:t>
            </a:r>
            <a:r>
              <a:rPr lang="ro-RO" sz="3000" dirty="0" err="1" smtClean="0"/>
              <a:t>fortei</a:t>
            </a:r>
            <a:r>
              <a:rPr lang="ro-RO" sz="3000" dirty="0" smtClean="0"/>
              <a:t> si </a:t>
            </a:r>
            <a:r>
              <a:rPr lang="ro-RO" sz="3000" dirty="0" err="1" smtClean="0"/>
              <a:t>greutatii</a:t>
            </a:r>
            <a:r>
              <a:rPr lang="ro-RO" sz="3000" dirty="0" smtClean="0"/>
              <a:t> este Newton. </a:t>
            </a:r>
          </a:p>
          <a:p>
            <a:pPr algn="just"/>
            <a:r>
              <a:rPr lang="ro-RO" sz="3000" dirty="0" smtClean="0"/>
              <a:t>1 kg cântărește 9,8 Newton în condiții standard pe suprafața Pământului.</a:t>
            </a:r>
            <a:endParaRPr lang="ro-RO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2384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it-IT" sz="3000" u="sng" dirty="0"/>
              <a:t>Legea lui Newton a gravitații universale</a:t>
            </a:r>
          </a:p>
          <a:p>
            <a:r>
              <a:rPr lang="en-GB" sz="3000" dirty="0" err="1"/>
              <a:t>Afirmă</a:t>
            </a:r>
            <a:r>
              <a:rPr lang="en-GB" sz="3000" dirty="0"/>
              <a:t> </a:t>
            </a:r>
            <a:r>
              <a:rPr lang="en-GB" sz="3000" dirty="0" err="1"/>
              <a:t>că</a:t>
            </a:r>
            <a:r>
              <a:rPr lang="en-GB" sz="3000" dirty="0"/>
              <a:t> un organism </a:t>
            </a:r>
            <a:r>
              <a:rPr lang="en-GB" sz="3000" dirty="0" err="1"/>
              <a:t>atrage</a:t>
            </a:r>
            <a:r>
              <a:rPr lang="en-GB" sz="3000" dirty="0"/>
              <a:t> </a:t>
            </a:r>
            <a:r>
              <a:rPr lang="en-GB" sz="3000" dirty="0" err="1"/>
              <a:t>orice</a:t>
            </a:r>
            <a:r>
              <a:rPr lang="en-GB" sz="3000" dirty="0"/>
              <a:t> alt </a:t>
            </a:r>
            <a:r>
              <a:rPr lang="en-GB" sz="3000" dirty="0" err="1"/>
              <a:t>corp</a:t>
            </a:r>
            <a:r>
              <a:rPr lang="en-GB" sz="3000" dirty="0"/>
              <a:t> din </a:t>
            </a:r>
            <a:r>
              <a:rPr lang="en-GB" sz="3000" dirty="0" err="1"/>
              <a:t>univers</a:t>
            </a:r>
            <a:r>
              <a:rPr lang="en-GB" sz="3000" dirty="0"/>
              <a:t> </a:t>
            </a:r>
            <a:r>
              <a:rPr lang="en-GB" sz="3000" dirty="0" err="1"/>
              <a:t>în</a:t>
            </a:r>
            <a:r>
              <a:rPr lang="en-GB" sz="3000" dirty="0"/>
              <a:t> </a:t>
            </a:r>
            <a:r>
              <a:rPr lang="en-GB" sz="3000" dirty="0" err="1"/>
              <a:t>conformitate</a:t>
            </a:r>
            <a:r>
              <a:rPr lang="en-GB" sz="3000" dirty="0"/>
              <a:t> cu o </a:t>
            </a:r>
            <a:r>
              <a:rPr lang="en-GB" sz="3000" dirty="0" err="1"/>
              <a:t>forță</a:t>
            </a:r>
            <a:r>
              <a:rPr lang="en-GB" sz="3000" dirty="0"/>
              <a:t> </a:t>
            </a:r>
            <a:r>
              <a:rPr lang="en-GB" sz="3000" dirty="0" err="1"/>
              <a:t>universala</a:t>
            </a:r>
            <a:endParaRPr lang="en-GB" sz="3000" dirty="0"/>
          </a:p>
          <a:p>
            <a:r>
              <a:rPr lang="en-GB" sz="3000" dirty="0" err="1"/>
              <a:t>Această</a:t>
            </a:r>
            <a:r>
              <a:rPr lang="en-GB" sz="3000" dirty="0"/>
              <a:t> </a:t>
            </a:r>
            <a:r>
              <a:rPr lang="en-GB" sz="3000" dirty="0" err="1"/>
              <a:t>forță</a:t>
            </a:r>
            <a:r>
              <a:rPr lang="en-GB" sz="3000" dirty="0"/>
              <a:t> </a:t>
            </a:r>
            <a:r>
              <a:rPr lang="en-GB" sz="3000" dirty="0" err="1"/>
              <a:t>este</a:t>
            </a:r>
            <a:r>
              <a:rPr lang="en-GB" sz="3000" dirty="0"/>
              <a:t> direct </a:t>
            </a:r>
            <a:r>
              <a:rPr lang="en-GB" sz="3000" dirty="0" err="1"/>
              <a:t>proporțională</a:t>
            </a:r>
            <a:r>
              <a:rPr lang="en-GB" sz="3000" dirty="0"/>
              <a:t> cu </a:t>
            </a:r>
            <a:r>
              <a:rPr lang="en-GB" sz="3000" dirty="0" err="1"/>
              <a:t>produsul</a:t>
            </a:r>
            <a:r>
              <a:rPr lang="en-GB" sz="3000" dirty="0"/>
              <a:t> </a:t>
            </a:r>
            <a:r>
              <a:rPr lang="en-GB" sz="3000" dirty="0" err="1"/>
              <a:t>maselor</a:t>
            </a:r>
            <a:r>
              <a:rPr lang="en-GB" sz="3000" dirty="0"/>
              <a:t> </a:t>
            </a:r>
            <a:r>
              <a:rPr lang="en-GB" sz="3000" dirty="0" err="1"/>
              <a:t>lor</a:t>
            </a:r>
            <a:r>
              <a:rPr lang="en-GB" sz="3000" dirty="0"/>
              <a:t> </a:t>
            </a:r>
            <a:r>
              <a:rPr lang="en-GB" sz="3000" dirty="0" err="1"/>
              <a:t>și</a:t>
            </a:r>
            <a:r>
              <a:rPr lang="en-GB" sz="3000" dirty="0"/>
              <a:t> invers </a:t>
            </a:r>
            <a:r>
              <a:rPr lang="en-GB" sz="3000" dirty="0" err="1"/>
              <a:t>proporțională</a:t>
            </a:r>
            <a:r>
              <a:rPr lang="en-GB" sz="3000" dirty="0"/>
              <a:t> cu </a:t>
            </a:r>
            <a:r>
              <a:rPr lang="en-GB" sz="3000" dirty="0" err="1"/>
              <a:t>pătratul</a:t>
            </a:r>
            <a:r>
              <a:rPr lang="en-GB" sz="3000" dirty="0"/>
              <a:t> </a:t>
            </a:r>
            <a:r>
              <a:rPr lang="en-GB" sz="3000" dirty="0" err="1"/>
              <a:t>distanței</a:t>
            </a:r>
            <a:r>
              <a:rPr lang="en-GB" sz="3000" dirty="0"/>
              <a:t> </a:t>
            </a:r>
            <a:r>
              <a:rPr lang="en-GB" sz="3000" dirty="0" err="1"/>
              <a:t>dintre</a:t>
            </a:r>
            <a:r>
              <a:rPr lang="en-GB" sz="3000" dirty="0"/>
              <a:t> </a:t>
            </a:r>
            <a:r>
              <a:rPr lang="en-GB" sz="3000" dirty="0" err="1"/>
              <a:t>centrele</a:t>
            </a:r>
            <a:r>
              <a:rPr lang="en-GB" sz="3000" dirty="0"/>
              <a:t> </a:t>
            </a:r>
            <a:r>
              <a:rPr lang="en-GB" sz="3000" dirty="0" err="1"/>
              <a:t>lor</a:t>
            </a:r>
            <a:endParaRPr lang="en-GB" sz="3000" dirty="0"/>
          </a:p>
          <a:p>
            <a:r>
              <a:rPr lang="en-GB" sz="3000" dirty="0"/>
              <a:t>G </a:t>
            </a:r>
            <a:r>
              <a:rPr lang="en-GB" sz="3000" dirty="0" err="1"/>
              <a:t>este</a:t>
            </a:r>
            <a:r>
              <a:rPr lang="en-GB" sz="3000" dirty="0"/>
              <a:t> </a:t>
            </a:r>
            <a:r>
              <a:rPr lang="en-GB" sz="3000" dirty="0" err="1"/>
              <a:t>constanta</a:t>
            </a:r>
            <a:r>
              <a:rPr lang="en-GB" sz="3000" dirty="0"/>
              <a:t> de </a:t>
            </a:r>
            <a:r>
              <a:rPr lang="en-GB" sz="3000" dirty="0" err="1"/>
              <a:t>proportionalitate</a:t>
            </a:r>
            <a:endParaRPr lang="en-US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4221088"/>
            <a:ext cx="232410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86053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en-GB" sz="3000" u="sng" dirty="0" err="1"/>
              <a:t>Referinte</a:t>
            </a:r>
            <a:endParaRPr lang="en-GB" sz="3000" u="sng" dirty="0"/>
          </a:p>
          <a:p>
            <a:r>
              <a:rPr lang="en-US" sz="2400" dirty="0">
                <a:hlinkClick r:id="rId3"/>
              </a:rPr>
              <a:t>https://spaceplace.nasa.gov/what-is-gravity/en/</a:t>
            </a:r>
            <a:endParaRPr lang="en-US" sz="2400" dirty="0"/>
          </a:p>
          <a:p>
            <a:r>
              <a:rPr lang="en-US" sz="2400" dirty="0">
                <a:hlinkClick r:id="rId4"/>
              </a:rPr>
              <a:t>http://www.thunderboltkids.co.za/Grade4/04-earth-and-beyond/chapter3.html</a:t>
            </a:r>
            <a:endParaRPr lang="en-US" sz="2400" dirty="0"/>
          </a:p>
          <a:p>
            <a:r>
              <a:rPr lang="en-US" sz="2400" dirty="0"/>
              <a:t>http://hyperphysics.phy-astr.gsu.edu/hbase/mass.html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4605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340</Words>
  <Application>Microsoft Office PowerPoint</Application>
  <PresentationFormat>Expunere pe ecran (4:3)</PresentationFormat>
  <Paragraphs>59</Paragraphs>
  <Slides>8</Slides>
  <Notes>7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8</vt:i4>
      </vt:variant>
    </vt:vector>
  </HeadingPairs>
  <TitlesOfParts>
    <vt:vector size="9" baseType="lpstr">
      <vt:lpstr>Office Theme</vt:lpstr>
      <vt:lpstr>Numele Cursului</vt:lpstr>
      <vt:lpstr>Diapozitivul 2</vt:lpstr>
      <vt:lpstr>Diapozitivul 3</vt:lpstr>
      <vt:lpstr>Diapozitivul 4</vt:lpstr>
      <vt:lpstr>Diapozitivul 5</vt:lpstr>
      <vt:lpstr>Diapozitivul 6</vt:lpstr>
      <vt:lpstr>Diapozitivul 7</vt:lpstr>
      <vt:lpstr>Diapozitivul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Eu</cp:lastModifiedBy>
  <cp:revision>35</cp:revision>
  <dcterms:created xsi:type="dcterms:W3CDTF">2017-03-08T21:43:37Z</dcterms:created>
  <dcterms:modified xsi:type="dcterms:W3CDTF">2018-05-26T11:11:31Z</dcterms:modified>
</cp:coreProperties>
</file>