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3" autoAdjust="0"/>
    <p:restoredTop sz="94660"/>
  </p:normalViewPr>
  <p:slideViewPr>
    <p:cSldViewPr>
      <p:cViewPr varScale="1">
        <p:scale>
          <a:sx n="60" d="100"/>
          <a:sy n="60" d="100"/>
        </p:scale>
        <p:origin x="78" y="28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4099"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smtClean="0">
                <a:solidFill>
                  <a:srgbClr val="000000"/>
                </a:solidFill>
                <a:latin typeface="Times New Roman" pitchFamily="16" charset="0"/>
                <a:ea typeface="Microsoft YaHei" charset="-122"/>
                <a:cs typeface="Arial Unicode MS" charset="0"/>
              </a:defRPr>
            </a:lvl1pPr>
          </a:lstStyle>
          <a:p>
            <a:pPr>
              <a:defRPr/>
            </a:pPr>
            <a:endParaRPr lang="en-US"/>
          </a:p>
        </p:txBody>
      </p:sp>
      <p:sp>
        <p:nvSpPr>
          <p:cNvPr id="4100"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smtClean="0">
                <a:solidFill>
                  <a:srgbClr val="000000"/>
                </a:solidFill>
                <a:latin typeface="Times New Roman" pitchFamily="16" charset="0"/>
                <a:ea typeface="Microsoft YaHei" charset="-122"/>
                <a:cs typeface="Arial Unicode MS" charset="0"/>
              </a:defRPr>
            </a:lvl1pPr>
          </a:lstStyle>
          <a:p>
            <a:pPr>
              <a:defRPr/>
            </a:pPr>
            <a:endParaRPr lang="en-US"/>
          </a:p>
        </p:txBody>
      </p:sp>
      <p:sp>
        <p:nvSpPr>
          <p:cNvPr id="4101"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smtClean="0">
                <a:solidFill>
                  <a:srgbClr val="000000"/>
                </a:solidFill>
                <a:latin typeface="Times New Roman" pitchFamily="16" charset="0"/>
                <a:ea typeface="Microsoft YaHei" charset="-122"/>
                <a:cs typeface="Arial Unicode MS" charset="0"/>
              </a:defRPr>
            </a:lvl1pPr>
          </a:lstStyle>
          <a:p>
            <a:pPr>
              <a:defRPr/>
            </a:pPr>
            <a:endParaRPr lang="en-US"/>
          </a:p>
        </p:txBody>
      </p:sp>
      <p:sp>
        <p:nvSpPr>
          <p:cNvPr id="4102"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92F69CF2-F948-43E9-ADE1-A39819BC84A1}" type="slidenum">
              <a:rPr lang="en-US" altLang="en-US"/>
              <a:pPr/>
              <a:t>‹#›</a:t>
            </a:fld>
            <a:endParaRPr lang="en-US" altLang="en-US"/>
          </a:p>
        </p:txBody>
      </p:sp>
    </p:spTree>
    <p:extLst>
      <p:ext uri="{BB962C8B-B14F-4D97-AF65-F5344CB8AC3E}">
        <p14:creationId xmlns:p14="http://schemas.microsoft.com/office/powerpoint/2010/main" val="52043264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D884A4B1-F99D-48DD-8EB6-D46F74765C1E}" type="slidenum">
              <a:rPr lang="en-US" altLang="en-US">
                <a:solidFill>
                  <a:srgbClr val="000000"/>
                </a:solidFill>
                <a:latin typeface="Times New Roman" panose="02020603050405020304" pitchFamily="18" charset="0"/>
                <a:ea typeface="Arial Unicode MS" panose="020B0604020202020204" pitchFamily="34" charset="-128"/>
              </a:rPr>
              <a:pPr eaLnBrk="1"/>
              <a:t>1</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89485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C38874AE-6DEA-46D1-9C8D-751F833CBA7B}" type="slidenum">
              <a:rPr lang="en-US" altLang="en-US">
                <a:solidFill>
                  <a:srgbClr val="000000"/>
                </a:solidFill>
                <a:latin typeface="Times New Roman" panose="02020603050405020304" pitchFamily="18" charset="0"/>
                <a:ea typeface="Arial Unicode MS" panose="020B0604020202020204" pitchFamily="34" charset="-128"/>
              </a:rPr>
              <a:pPr eaLnBrk="1"/>
              <a:t>11</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662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3543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CA62BBDA-50A8-479B-AC7B-9FBE9F77850F}" type="slidenum">
              <a:rPr lang="en-US" altLang="en-US">
                <a:solidFill>
                  <a:srgbClr val="000000"/>
                </a:solidFill>
                <a:latin typeface="Times New Roman" panose="02020603050405020304" pitchFamily="18" charset="0"/>
                <a:ea typeface="Arial Unicode MS" panose="020B0604020202020204" pitchFamily="34" charset="-128"/>
              </a:rPr>
              <a:pPr eaLnBrk="1"/>
              <a:t>2</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1843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487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CD7104EE-9296-45A1-BFDF-1D4044121117}" type="slidenum">
              <a:rPr lang="en-US" altLang="en-US">
                <a:solidFill>
                  <a:srgbClr val="000000"/>
                </a:solidFill>
                <a:latin typeface="Times New Roman" panose="02020603050405020304" pitchFamily="18" charset="0"/>
                <a:ea typeface="Arial Unicode MS" panose="020B0604020202020204" pitchFamily="34" charset="-128"/>
              </a:rPr>
              <a:pPr eaLnBrk="1"/>
              <a:t>3</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1945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2677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14F57CE4-9148-4CA7-886D-E60470AEA8FC}" type="slidenum">
              <a:rPr lang="en-US" altLang="en-US">
                <a:solidFill>
                  <a:srgbClr val="000000"/>
                </a:solidFill>
                <a:latin typeface="Times New Roman" panose="02020603050405020304" pitchFamily="18" charset="0"/>
                <a:ea typeface="Arial Unicode MS" panose="020B0604020202020204" pitchFamily="34" charset="-128"/>
              </a:rPr>
              <a:pPr eaLnBrk="1"/>
              <a:t>5</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048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4099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9B1C4A19-97FC-4229-8974-BCFFD4188333}" type="slidenum">
              <a:rPr lang="en-US" altLang="en-US">
                <a:solidFill>
                  <a:srgbClr val="000000"/>
                </a:solidFill>
                <a:latin typeface="Times New Roman" panose="02020603050405020304" pitchFamily="18" charset="0"/>
                <a:ea typeface="Arial Unicode MS" panose="020B0604020202020204" pitchFamily="34" charset="-128"/>
              </a:rPr>
              <a:pPr eaLnBrk="1"/>
              <a:t>6</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15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5071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62D0BA7C-FEC4-4D04-B716-ECFA0E9B97EC}" type="slidenum">
              <a:rPr lang="en-US" altLang="en-US">
                <a:solidFill>
                  <a:srgbClr val="000000"/>
                </a:solidFill>
                <a:latin typeface="Times New Roman" panose="02020603050405020304" pitchFamily="18" charset="0"/>
                <a:ea typeface="Arial Unicode MS" panose="020B0604020202020204" pitchFamily="34" charset="-128"/>
              </a:rPr>
              <a:pPr eaLnBrk="1"/>
              <a:t>7</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253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9207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68CCF918-A597-452C-AFB4-45483FDC1A5F}" type="slidenum">
              <a:rPr lang="en-US" altLang="en-US">
                <a:solidFill>
                  <a:srgbClr val="000000"/>
                </a:solidFill>
                <a:latin typeface="Times New Roman" panose="02020603050405020304" pitchFamily="18" charset="0"/>
                <a:ea typeface="Arial Unicode MS" panose="020B0604020202020204" pitchFamily="34" charset="-128"/>
              </a:rPr>
              <a:pPr eaLnBrk="1"/>
              <a:t>8</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355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8306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52AFB538-763A-463D-8153-D244C5F2FDE9}" type="slidenum">
              <a:rPr lang="en-US" altLang="en-US">
                <a:solidFill>
                  <a:srgbClr val="000000"/>
                </a:solidFill>
                <a:latin typeface="Times New Roman" panose="02020603050405020304" pitchFamily="18" charset="0"/>
                <a:ea typeface="Arial Unicode MS" panose="020B0604020202020204" pitchFamily="34" charset="-128"/>
              </a:rPr>
              <a:pPr eaLnBrk="1"/>
              <a:t>9</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457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1004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27743042-E76B-459B-B654-1293943AACE7}" type="slidenum">
              <a:rPr lang="en-US" altLang="en-US">
                <a:solidFill>
                  <a:srgbClr val="000000"/>
                </a:solidFill>
                <a:latin typeface="Times New Roman" panose="02020603050405020304" pitchFamily="18" charset="0"/>
                <a:ea typeface="Arial Unicode MS" panose="020B0604020202020204" pitchFamily="34" charset="-128"/>
              </a:rPr>
              <a:pPr eaLnBrk="1"/>
              <a:t>10</a:t>
            </a:fld>
            <a:endParaRPr lang="en-US" altLang="en-US">
              <a:solidFill>
                <a:srgbClr val="000000"/>
              </a:solidFill>
              <a:latin typeface="Times New Roman" panose="02020603050405020304" pitchFamily="18" charset="0"/>
              <a:ea typeface="Arial Unicode MS" panose="020B0604020202020204" pitchFamily="34" charset="-128"/>
            </a:endParaRPr>
          </a:p>
        </p:txBody>
      </p:sp>
      <p:sp>
        <p:nvSpPr>
          <p:cNvPr id="2560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5767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idx="10"/>
          </p:nvPr>
        </p:nvSpPr>
        <p:spPr>
          <a:ln/>
        </p:spPr>
        <p:txBody>
          <a:bodyPr/>
          <a:lstStyle>
            <a:lvl1pPr>
              <a:defRPr/>
            </a:lvl1pPr>
          </a:lstStyle>
          <a:p>
            <a:pPr>
              <a:defRPr/>
            </a:pPr>
            <a:r>
              <a:rPr lang="en-US"/>
              <a:t>12/11/17</a:t>
            </a:r>
          </a:p>
        </p:txBody>
      </p:sp>
      <p:sp>
        <p:nvSpPr>
          <p:cNvPr id="5" name="Rectangle 4"/>
          <p:cNvSpPr>
            <a:spLocks noGrp="1" noChangeArrowheads="1"/>
          </p:cNvSpPr>
          <p:nvPr>
            <p:ph type="sldNum" idx="11"/>
          </p:nvPr>
        </p:nvSpPr>
        <p:spPr>
          <a:ln/>
        </p:spPr>
        <p:txBody>
          <a:bodyPr/>
          <a:lstStyle>
            <a:lvl1pPr>
              <a:defRPr/>
            </a:lvl1pPr>
          </a:lstStyle>
          <a:p>
            <a:fld id="{A4A89C83-FDDE-4CEB-8D65-822A35B766B9}" type="slidenum">
              <a:rPr lang="en-US" altLang="en-US"/>
              <a:pPr/>
              <a:t>‹#›</a:t>
            </a:fld>
            <a:endParaRPr lang="en-US" altLang="en-US"/>
          </a:p>
        </p:txBody>
      </p:sp>
    </p:spTree>
    <p:extLst>
      <p:ext uri="{BB962C8B-B14F-4D97-AF65-F5344CB8AC3E}">
        <p14:creationId xmlns:p14="http://schemas.microsoft.com/office/powerpoint/2010/main" val="398515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r>
              <a:rPr lang="en-US"/>
              <a:t>12/11/17</a:t>
            </a:r>
          </a:p>
        </p:txBody>
      </p:sp>
      <p:sp>
        <p:nvSpPr>
          <p:cNvPr id="5" name="Rectangle 4"/>
          <p:cNvSpPr>
            <a:spLocks noGrp="1" noChangeArrowheads="1"/>
          </p:cNvSpPr>
          <p:nvPr>
            <p:ph type="sldNum" idx="11"/>
          </p:nvPr>
        </p:nvSpPr>
        <p:spPr>
          <a:ln/>
        </p:spPr>
        <p:txBody>
          <a:bodyPr/>
          <a:lstStyle>
            <a:lvl1pPr>
              <a:defRPr/>
            </a:lvl1pPr>
          </a:lstStyle>
          <a:p>
            <a:fld id="{5E6E0F91-A1A5-48C6-9B5B-A6140E9843B6}" type="slidenum">
              <a:rPr lang="en-US" altLang="en-US"/>
              <a:pPr/>
              <a:t>‹#›</a:t>
            </a:fld>
            <a:endParaRPr lang="en-US" altLang="en-US"/>
          </a:p>
        </p:txBody>
      </p:sp>
    </p:spTree>
    <p:extLst>
      <p:ext uri="{BB962C8B-B14F-4D97-AF65-F5344CB8AC3E}">
        <p14:creationId xmlns:p14="http://schemas.microsoft.com/office/powerpoint/2010/main" val="173847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r>
              <a:rPr lang="en-US"/>
              <a:t>12/11/17</a:t>
            </a:r>
          </a:p>
        </p:txBody>
      </p:sp>
      <p:sp>
        <p:nvSpPr>
          <p:cNvPr id="5" name="Rectangle 4"/>
          <p:cNvSpPr>
            <a:spLocks noGrp="1" noChangeArrowheads="1"/>
          </p:cNvSpPr>
          <p:nvPr>
            <p:ph type="sldNum" idx="11"/>
          </p:nvPr>
        </p:nvSpPr>
        <p:spPr>
          <a:ln/>
        </p:spPr>
        <p:txBody>
          <a:bodyPr/>
          <a:lstStyle>
            <a:lvl1pPr>
              <a:defRPr/>
            </a:lvl1pPr>
          </a:lstStyle>
          <a:p>
            <a:fld id="{13DBA6E4-8170-4134-986E-28F6494D0C7F}" type="slidenum">
              <a:rPr lang="en-US" altLang="en-US"/>
              <a:pPr/>
              <a:t>‹#›</a:t>
            </a:fld>
            <a:endParaRPr lang="en-US" altLang="en-US"/>
          </a:p>
        </p:txBody>
      </p:sp>
    </p:spTree>
    <p:extLst>
      <p:ext uri="{BB962C8B-B14F-4D97-AF65-F5344CB8AC3E}">
        <p14:creationId xmlns:p14="http://schemas.microsoft.com/office/powerpoint/2010/main" val="340787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t>12/11/17</a:t>
            </a:r>
          </a:p>
        </p:txBody>
      </p:sp>
      <p:sp>
        <p:nvSpPr>
          <p:cNvPr id="4" name="Rectangle 4"/>
          <p:cNvSpPr>
            <a:spLocks noGrp="1" noChangeArrowheads="1"/>
          </p:cNvSpPr>
          <p:nvPr>
            <p:ph type="sldNum" idx="11"/>
          </p:nvPr>
        </p:nvSpPr>
        <p:spPr>
          <a:ln/>
        </p:spPr>
        <p:txBody>
          <a:bodyPr/>
          <a:lstStyle>
            <a:lvl1pPr>
              <a:defRPr/>
            </a:lvl1pPr>
          </a:lstStyle>
          <a:p>
            <a:fld id="{74513C9F-6764-48AD-B680-ABCDFB1E87E8}" type="slidenum">
              <a:rPr lang="en-US" altLang="en-US"/>
              <a:pPr/>
              <a:t>‹#›</a:t>
            </a:fld>
            <a:endParaRPr lang="en-US" altLang="en-US"/>
          </a:p>
        </p:txBody>
      </p:sp>
    </p:spTree>
    <p:extLst>
      <p:ext uri="{BB962C8B-B14F-4D97-AF65-F5344CB8AC3E}">
        <p14:creationId xmlns:p14="http://schemas.microsoft.com/office/powerpoint/2010/main" val="274524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C40D0DC5-60D1-4703-BBCA-83A015EB6096}" type="slidenum">
              <a:rPr lang="en-US" altLang="en-US"/>
              <a:pPr/>
              <a:t>‹#›</a:t>
            </a:fld>
            <a:endParaRPr lang="en-US" altLang="en-US"/>
          </a:p>
        </p:txBody>
      </p:sp>
    </p:spTree>
    <p:extLst>
      <p:ext uri="{BB962C8B-B14F-4D97-AF65-F5344CB8AC3E}">
        <p14:creationId xmlns:p14="http://schemas.microsoft.com/office/powerpoint/2010/main" val="26092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7B32715B-23FE-47D5-9C98-CEEEF9C44FC4}" type="slidenum">
              <a:rPr lang="en-US" altLang="en-US"/>
              <a:pPr/>
              <a:t>‹#›</a:t>
            </a:fld>
            <a:endParaRPr lang="en-US" altLang="en-US"/>
          </a:p>
        </p:txBody>
      </p:sp>
    </p:spTree>
    <p:extLst>
      <p:ext uri="{BB962C8B-B14F-4D97-AF65-F5344CB8AC3E}">
        <p14:creationId xmlns:p14="http://schemas.microsoft.com/office/powerpoint/2010/main" val="300533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129D16A8-E7AA-44D6-8E4D-54CE13FE1975}" type="slidenum">
              <a:rPr lang="en-US" altLang="en-US"/>
              <a:pPr/>
              <a:t>‹#›</a:t>
            </a:fld>
            <a:endParaRPr lang="en-US" altLang="en-US"/>
          </a:p>
        </p:txBody>
      </p:sp>
    </p:spTree>
    <p:extLst>
      <p:ext uri="{BB962C8B-B14F-4D97-AF65-F5344CB8AC3E}">
        <p14:creationId xmlns:p14="http://schemas.microsoft.com/office/powerpoint/2010/main" val="3588352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12/11/17</a:t>
            </a:r>
          </a:p>
        </p:txBody>
      </p:sp>
      <p:sp>
        <p:nvSpPr>
          <p:cNvPr id="6" name="Rectangle 5"/>
          <p:cNvSpPr>
            <a:spLocks noGrp="1" noChangeArrowheads="1"/>
          </p:cNvSpPr>
          <p:nvPr>
            <p:ph type="sldNum" idx="11"/>
          </p:nvPr>
        </p:nvSpPr>
        <p:spPr>
          <a:ln/>
        </p:spPr>
        <p:txBody>
          <a:bodyPr/>
          <a:lstStyle>
            <a:lvl1pPr>
              <a:defRPr/>
            </a:lvl1pPr>
          </a:lstStyle>
          <a:p>
            <a:fld id="{E69A5613-C856-498B-A301-CDA7A70E9A9A}" type="slidenum">
              <a:rPr lang="en-US" altLang="en-US"/>
              <a:pPr/>
              <a:t>‹#›</a:t>
            </a:fld>
            <a:endParaRPr lang="en-US" altLang="en-US"/>
          </a:p>
        </p:txBody>
      </p:sp>
    </p:spTree>
    <p:extLst>
      <p:ext uri="{BB962C8B-B14F-4D97-AF65-F5344CB8AC3E}">
        <p14:creationId xmlns:p14="http://schemas.microsoft.com/office/powerpoint/2010/main" val="472067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12/11/17</a:t>
            </a:r>
          </a:p>
        </p:txBody>
      </p:sp>
      <p:sp>
        <p:nvSpPr>
          <p:cNvPr id="8" name="Rectangle 5"/>
          <p:cNvSpPr>
            <a:spLocks noGrp="1" noChangeArrowheads="1"/>
          </p:cNvSpPr>
          <p:nvPr>
            <p:ph type="sldNum" idx="11"/>
          </p:nvPr>
        </p:nvSpPr>
        <p:spPr>
          <a:ln/>
        </p:spPr>
        <p:txBody>
          <a:bodyPr/>
          <a:lstStyle>
            <a:lvl1pPr>
              <a:defRPr/>
            </a:lvl1pPr>
          </a:lstStyle>
          <a:p>
            <a:fld id="{68AB61E6-3FDC-449C-B21E-6196D8D394C9}" type="slidenum">
              <a:rPr lang="en-US" altLang="en-US"/>
              <a:pPr/>
              <a:t>‹#›</a:t>
            </a:fld>
            <a:endParaRPr lang="en-US" altLang="en-US"/>
          </a:p>
        </p:txBody>
      </p:sp>
    </p:spTree>
    <p:extLst>
      <p:ext uri="{BB962C8B-B14F-4D97-AF65-F5344CB8AC3E}">
        <p14:creationId xmlns:p14="http://schemas.microsoft.com/office/powerpoint/2010/main" val="292712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12/11/17</a:t>
            </a:r>
          </a:p>
        </p:txBody>
      </p:sp>
      <p:sp>
        <p:nvSpPr>
          <p:cNvPr id="4" name="Rectangle 5"/>
          <p:cNvSpPr>
            <a:spLocks noGrp="1" noChangeArrowheads="1"/>
          </p:cNvSpPr>
          <p:nvPr>
            <p:ph type="sldNum" idx="11"/>
          </p:nvPr>
        </p:nvSpPr>
        <p:spPr>
          <a:ln/>
        </p:spPr>
        <p:txBody>
          <a:bodyPr/>
          <a:lstStyle>
            <a:lvl1pPr>
              <a:defRPr/>
            </a:lvl1pPr>
          </a:lstStyle>
          <a:p>
            <a:fld id="{C5BA4D85-E272-4496-9957-435ED28264E5}" type="slidenum">
              <a:rPr lang="en-US" altLang="en-US"/>
              <a:pPr/>
              <a:t>‹#›</a:t>
            </a:fld>
            <a:endParaRPr lang="en-US" altLang="en-US"/>
          </a:p>
        </p:txBody>
      </p:sp>
    </p:spTree>
    <p:extLst>
      <p:ext uri="{BB962C8B-B14F-4D97-AF65-F5344CB8AC3E}">
        <p14:creationId xmlns:p14="http://schemas.microsoft.com/office/powerpoint/2010/main" val="1556267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12/11/17</a:t>
            </a:r>
          </a:p>
        </p:txBody>
      </p:sp>
      <p:sp>
        <p:nvSpPr>
          <p:cNvPr id="3" name="Rectangle 5"/>
          <p:cNvSpPr>
            <a:spLocks noGrp="1" noChangeArrowheads="1"/>
          </p:cNvSpPr>
          <p:nvPr>
            <p:ph type="sldNum" idx="11"/>
          </p:nvPr>
        </p:nvSpPr>
        <p:spPr>
          <a:ln/>
        </p:spPr>
        <p:txBody>
          <a:bodyPr/>
          <a:lstStyle>
            <a:lvl1pPr>
              <a:defRPr/>
            </a:lvl1pPr>
          </a:lstStyle>
          <a:p>
            <a:fld id="{87648182-B185-4F06-96B4-EC91117A80DB}" type="slidenum">
              <a:rPr lang="en-US" altLang="en-US"/>
              <a:pPr/>
              <a:t>‹#›</a:t>
            </a:fld>
            <a:endParaRPr lang="en-US" altLang="en-US"/>
          </a:p>
        </p:txBody>
      </p:sp>
    </p:spTree>
    <p:extLst>
      <p:ext uri="{BB962C8B-B14F-4D97-AF65-F5344CB8AC3E}">
        <p14:creationId xmlns:p14="http://schemas.microsoft.com/office/powerpoint/2010/main" val="131288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r>
              <a:rPr lang="en-US"/>
              <a:t>12/11/17</a:t>
            </a:r>
          </a:p>
        </p:txBody>
      </p:sp>
      <p:sp>
        <p:nvSpPr>
          <p:cNvPr id="5" name="Rectangle 4"/>
          <p:cNvSpPr>
            <a:spLocks noGrp="1" noChangeArrowheads="1"/>
          </p:cNvSpPr>
          <p:nvPr>
            <p:ph type="sldNum" idx="11"/>
          </p:nvPr>
        </p:nvSpPr>
        <p:spPr>
          <a:ln/>
        </p:spPr>
        <p:txBody>
          <a:bodyPr/>
          <a:lstStyle>
            <a:lvl1pPr>
              <a:defRPr/>
            </a:lvl1pPr>
          </a:lstStyle>
          <a:p>
            <a:fld id="{5A6D7221-C080-4A74-B81F-742B93D325A3}" type="slidenum">
              <a:rPr lang="en-US" altLang="en-US"/>
              <a:pPr/>
              <a:t>‹#›</a:t>
            </a:fld>
            <a:endParaRPr lang="en-US" altLang="en-US"/>
          </a:p>
        </p:txBody>
      </p:sp>
    </p:spTree>
    <p:extLst>
      <p:ext uri="{BB962C8B-B14F-4D97-AF65-F5344CB8AC3E}">
        <p14:creationId xmlns:p14="http://schemas.microsoft.com/office/powerpoint/2010/main" val="3467614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12/11/17</a:t>
            </a:r>
          </a:p>
        </p:txBody>
      </p:sp>
      <p:sp>
        <p:nvSpPr>
          <p:cNvPr id="6" name="Rectangle 5"/>
          <p:cNvSpPr>
            <a:spLocks noGrp="1" noChangeArrowheads="1"/>
          </p:cNvSpPr>
          <p:nvPr>
            <p:ph type="sldNum" idx="11"/>
          </p:nvPr>
        </p:nvSpPr>
        <p:spPr>
          <a:ln/>
        </p:spPr>
        <p:txBody>
          <a:bodyPr/>
          <a:lstStyle>
            <a:lvl1pPr>
              <a:defRPr/>
            </a:lvl1pPr>
          </a:lstStyle>
          <a:p>
            <a:fld id="{773A8667-EA97-458E-B44F-F5324BD6E9CC}" type="slidenum">
              <a:rPr lang="en-US" altLang="en-US"/>
              <a:pPr/>
              <a:t>‹#›</a:t>
            </a:fld>
            <a:endParaRPr lang="en-US" altLang="en-US"/>
          </a:p>
        </p:txBody>
      </p:sp>
    </p:spTree>
    <p:extLst>
      <p:ext uri="{BB962C8B-B14F-4D97-AF65-F5344CB8AC3E}">
        <p14:creationId xmlns:p14="http://schemas.microsoft.com/office/powerpoint/2010/main" val="3591654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12/11/17</a:t>
            </a:r>
          </a:p>
        </p:txBody>
      </p:sp>
      <p:sp>
        <p:nvSpPr>
          <p:cNvPr id="6" name="Rectangle 5"/>
          <p:cNvSpPr>
            <a:spLocks noGrp="1" noChangeArrowheads="1"/>
          </p:cNvSpPr>
          <p:nvPr>
            <p:ph type="sldNum" idx="11"/>
          </p:nvPr>
        </p:nvSpPr>
        <p:spPr>
          <a:ln/>
        </p:spPr>
        <p:txBody>
          <a:bodyPr/>
          <a:lstStyle>
            <a:lvl1pPr>
              <a:defRPr/>
            </a:lvl1pPr>
          </a:lstStyle>
          <a:p>
            <a:fld id="{EDFE3941-89A4-4D9B-8A9C-FA67286BE35C}" type="slidenum">
              <a:rPr lang="en-US" altLang="en-US"/>
              <a:pPr/>
              <a:t>‹#›</a:t>
            </a:fld>
            <a:endParaRPr lang="en-US" altLang="en-US"/>
          </a:p>
        </p:txBody>
      </p:sp>
    </p:spTree>
    <p:extLst>
      <p:ext uri="{BB962C8B-B14F-4D97-AF65-F5344CB8AC3E}">
        <p14:creationId xmlns:p14="http://schemas.microsoft.com/office/powerpoint/2010/main" val="714836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83796ED2-CB06-43DA-8860-B206B4AEA513}" type="slidenum">
              <a:rPr lang="en-US" altLang="en-US"/>
              <a:pPr/>
              <a:t>‹#›</a:t>
            </a:fld>
            <a:endParaRPr lang="en-US" altLang="en-US"/>
          </a:p>
        </p:txBody>
      </p:sp>
    </p:spTree>
    <p:extLst>
      <p:ext uri="{BB962C8B-B14F-4D97-AF65-F5344CB8AC3E}">
        <p14:creationId xmlns:p14="http://schemas.microsoft.com/office/powerpoint/2010/main" val="1739073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37A5C379-532D-4450-AB74-3B5B37521FE4}" type="slidenum">
              <a:rPr lang="en-US" altLang="en-US"/>
              <a:pPr/>
              <a:t>‹#›</a:t>
            </a:fld>
            <a:endParaRPr lang="en-US" altLang="en-US"/>
          </a:p>
        </p:txBody>
      </p:sp>
    </p:spTree>
    <p:extLst>
      <p:ext uri="{BB962C8B-B14F-4D97-AF65-F5344CB8AC3E}">
        <p14:creationId xmlns:p14="http://schemas.microsoft.com/office/powerpoint/2010/main" val="3815429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242DFF26-F44B-467F-8554-01554C1595E6}" type="slidenum">
              <a:rPr lang="en-US" altLang="en-US"/>
              <a:pPr/>
              <a:t>‹#›</a:t>
            </a:fld>
            <a:endParaRPr lang="en-US" altLang="en-US"/>
          </a:p>
        </p:txBody>
      </p:sp>
    </p:spTree>
    <p:extLst>
      <p:ext uri="{BB962C8B-B14F-4D97-AF65-F5344CB8AC3E}">
        <p14:creationId xmlns:p14="http://schemas.microsoft.com/office/powerpoint/2010/main" val="3180517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0DE92D1A-6962-4FEF-A1BD-700A29E0F223}" type="slidenum">
              <a:rPr lang="en-US" altLang="en-US"/>
              <a:pPr/>
              <a:t>‹#›</a:t>
            </a:fld>
            <a:endParaRPr lang="en-US" altLang="en-US"/>
          </a:p>
        </p:txBody>
      </p:sp>
    </p:spTree>
    <p:extLst>
      <p:ext uri="{BB962C8B-B14F-4D97-AF65-F5344CB8AC3E}">
        <p14:creationId xmlns:p14="http://schemas.microsoft.com/office/powerpoint/2010/main" val="79326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C3595456-AAD9-4A0B-BED3-C8AC1D7EFCB3}" type="slidenum">
              <a:rPr lang="en-US" altLang="en-US"/>
              <a:pPr/>
              <a:t>‹#›</a:t>
            </a:fld>
            <a:endParaRPr lang="en-US" altLang="en-US"/>
          </a:p>
        </p:txBody>
      </p:sp>
    </p:spTree>
    <p:extLst>
      <p:ext uri="{BB962C8B-B14F-4D97-AF65-F5344CB8AC3E}">
        <p14:creationId xmlns:p14="http://schemas.microsoft.com/office/powerpoint/2010/main" val="2318448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9415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1113" y="1600200"/>
            <a:ext cx="19431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12/11/17</a:t>
            </a:r>
          </a:p>
        </p:txBody>
      </p:sp>
      <p:sp>
        <p:nvSpPr>
          <p:cNvPr id="6" name="Rectangle 5"/>
          <p:cNvSpPr>
            <a:spLocks noGrp="1" noChangeArrowheads="1"/>
          </p:cNvSpPr>
          <p:nvPr>
            <p:ph type="sldNum" idx="11"/>
          </p:nvPr>
        </p:nvSpPr>
        <p:spPr>
          <a:ln/>
        </p:spPr>
        <p:txBody>
          <a:bodyPr/>
          <a:lstStyle>
            <a:lvl1pPr>
              <a:defRPr/>
            </a:lvl1pPr>
          </a:lstStyle>
          <a:p>
            <a:fld id="{D13A02B9-5AA9-4B6C-81EF-211717C446A0}" type="slidenum">
              <a:rPr lang="en-US" altLang="en-US"/>
              <a:pPr/>
              <a:t>‹#›</a:t>
            </a:fld>
            <a:endParaRPr lang="en-US" altLang="en-US"/>
          </a:p>
        </p:txBody>
      </p:sp>
    </p:spTree>
    <p:extLst>
      <p:ext uri="{BB962C8B-B14F-4D97-AF65-F5344CB8AC3E}">
        <p14:creationId xmlns:p14="http://schemas.microsoft.com/office/powerpoint/2010/main" val="1676710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12/11/17</a:t>
            </a:r>
          </a:p>
        </p:txBody>
      </p:sp>
      <p:sp>
        <p:nvSpPr>
          <p:cNvPr id="8" name="Rectangle 5"/>
          <p:cNvSpPr>
            <a:spLocks noGrp="1" noChangeArrowheads="1"/>
          </p:cNvSpPr>
          <p:nvPr>
            <p:ph type="sldNum" idx="11"/>
          </p:nvPr>
        </p:nvSpPr>
        <p:spPr>
          <a:ln/>
        </p:spPr>
        <p:txBody>
          <a:bodyPr/>
          <a:lstStyle>
            <a:lvl1pPr>
              <a:defRPr/>
            </a:lvl1pPr>
          </a:lstStyle>
          <a:p>
            <a:fld id="{C5AE57CA-A417-4550-BF5F-CFE8ED43C9E0}" type="slidenum">
              <a:rPr lang="en-US" altLang="en-US"/>
              <a:pPr/>
              <a:t>‹#›</a:t>
            </a:fld>
            <a:endParaRPr lang="en-US" altLang="en-US"/>
          </a:p>
        </p:txBody>
      </p:sp>
    </p:spTree>
    <p:extLst>
      <p:ext uri="{BB962C8B-B14F-4D97-AF65-F5344CB8AC3E}">
        <p14:creationId xmlns:p14="http://schemas.microsoft.com/office/powerpoint/2010/main" val="3641378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12/11/17</a:t>
            </a:r>
          </a:p>
        </p:txBody>
      </p:sp>
      <p:sp>
        <p:nvSpPr>
          <p:cNvPr id="4" name="Rectangle 5"/>
          <p:cNvSpPr>
            <a:spLocks noGrp="1" noChangeArrowheads="1"/>
          </p:cNvSpPr>
          <p:nvPr>
            <p:ph type="sldNum" idx="11"/>
          </p:nvPr>
        </p:nvSpPr>
        <p:spPr>
          <a:ln/>
        </p:spPr>
        <p:txBody>
          <a:bodyPr/>
          <a:lstStyle>
            <a:lvl1pPr>
              <a:defRPr/>
            </a:lvl1pPr>
          </a:lstStyle>
          <a:p>
            <a:fld id="{7C0B80B5-F8CF-4FFE-AB33-521CF228E314}" type="slidenum">
              <a:rPr lang="en-US" altLang="en-US"/>
              <a:pPr/>
              <a:t>‹#›</a:t>
            </a:fld>
            <a:endParaRPr lang="en-US" altLang="en-US"/>
          </a:p>
        </p:txBody>
      </p:sp>
    </p:spTree>
    <p:extLst>
      <p:ext uri="{BB962C8B-B14F-4D97-AF65-F5344CB8AC3E}">
        <p14:creationId xmlns:p14="http://schemas.microsoft.com/office/powerpoint/2010/main" val="147056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r>
              <a:rPr lang="en-US"/>
              <a:t>12/11/17</a:t>
            </a:r>
          </a:p>
        </p:txBody>
      </p:sp>
      <p:sp>
        <p:nvSpPr>
          <p:cNvPr id="5" name="Rectangle 4"/>
          <p:cNvSpPr>
            <a:spLocks noGrp="1" noChangeArrowheads="1"/>
          </p:cNvSpPr>
          <p:nvPr>
            <p:ph type="sldNum" idx="11"/>
          </p:nvPr>
        </p:nvSpPr>
        <p:spPr>
          <a:ln/>
        </p:spPr>
        <p:txBody>
          <a:bodyPr/>
          <a:lstStyle>
            <a:lvl1pPr>
              <a:defRPr/>
            </a:lvl1pPr>
          </a:lstStyle>
          <a:p>
            <a:fld id="{D60E226F-509F-43A6-A76F-3CCBBCEC9D09}" type="slidenum">
              <a:rPr lang="en-US" altLang="en-US"/>
              <a:pPr/>
              <a:t>‹#›</a:t>
            </a:fld>
            <a:endParaRPr lang="en-US" altLang="en-US"/>
          </a:p>
        </p:txBody>
      </p:sp>
    </p:spTree>
    <p:extLst>
      <p:ext uri="{BB962C8B-B14F-4D97-AF65-F5344CB8AC3E}">
        <p14:creationId xmlns:p14="http://schemas.microsoft.com/office/powerpoint/2010/main" val="2780293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12/11/17</a:t>
            </a:r>
          </a:p>
        </p:txBody>
      </p:sp>
      <p:sp>
        <p:nvSpPr>
          <p:cNvPr id="3" name="Rectangle 5"/>
          <p:cNvSpPr>
            <a:spLocks noGrp="1" noChangeArrowheads="1"/>
          </p:cNvSpPr>
          <p:nvPr>
            <p:ph type="sldNum" idx="11"/>
          </p:nvPr>
        </p:nvSpPr>
        <p:spPr>
          <a:ln/>
        </p:spPr>
        <p:txBody>
          <a:bodyPr/>
          <a:lstStyle>
            <a:lvl1pPr>
              <a:defRPr/>
            </a:lvl1pPr>
          </a:lstStyle>
          <a:p>
            <a:fld id="{FDD3F120-4A16-45F3-BEAF-D760EECAF184}" type="slidenum">
              <a:rPr lang="en-US" altLang="en-US"/>
              <a:pPr/>
              <a:t>‹#›</a:t>
            </a:fld>
            <a:endParaRPr lang="en-US" altLang="en-US"/>
          </a:p>
        </p:txBody>
      </p:sp>
    </p:spTree>
    <p:extLst>
      <p:ext uri="{BB962C8B-B14F-4D97-AF65-F5344CB8AC3E}">
        <p14:creationId xmlns:p14="http://schemas.microsoft.com/office/powerpoint/2010/main" val="3592335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12/11/17</a:t>
            </a:r>
          </a:p>
        </p:txBody>
      </p:sp>
      <p:sp>
        <p:nvSpPr>
          <p:cNvPr id="6" name="Rectangle 5"/>
          <p:cNvSpPr>
            <a:spLocks noGrp="1" noChangeArrowheads="1"/>
          </p:cNvSpPr>
          <p:nvPr>
            <p:ph type="sldNum" idx="11"/>
          </p:nvPr>
        </p:nvSpPr>
        <p:spPr>
          <a:ln/>
        </p:spPr>
        <p:txBody>
          <a:bodyPr/>
          <a:lstStyle>
            <a:lvl1pPr>
              <a:defRPr/>
            </a:lvl1pPr>
          </a:lstStyle>
          <a:p>
            <a:fld id="{B3483813-E48B-434C-A983-149DA183E64E}" type="slidenum">
              <a:rPr lang="en-US" altLang="en-US"/>
              <a:pPr/>
              <a:t>‹#›</a:t>
            </a:fld>
            <a:endParaRPr lang="en-US" altLang="en-US"/>
          </a:p>
        </p:txBody>
      </p:sp>
    </p:spTree>
    <p:extLst>
      <p:ext uri="{BB962C8B-B14F-4D97-AF65-F5344CB8AC3E}">
        <p14:creationId xmlns:p14="http://schemas.microsoft.com/office/powerpoint/2010/main" val="920847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12/11/17</a:t>
            </a:r>
          </a:p>
        </p:txBody>
      </p:sp>
      <p:sp>
        <p:nvSpPr>
          <p:cNvPr id="6" name="Rectangle 5"/>
          <p:cNvSpPr>
            <a:spLocks noGrp="1" noChangeArrowheads="1"/>
          </p:cNvSpPr>
          <p:nvPr>
            <p:ph type="sldNum" idx="11"/>
          </p:nvPr>
        </p:nvSpPr>
        <p:spPr>
          <a:ln/>
        </p:spPr>
        <p:txBody>
          <a:bodyPr/>
          <a:lstStyle>
            <a:lvl1pPr>
              <a:defRPr/>
            </a:lvl1pPr>
          </a:lstStyle>
          <a:p>
            <a:fld id="{BBFFF80F-B75E-4106-862F-665666FFEFD2}" type="slidenum">
              <a:rPr lang="en-US" altLang="en-US"/>
              <a:pPr/>
              <a:t>‹#›</a:t>
            </a:fld>
            <a:endParaRPr lang="en-US" altLang="en-US"/>
          </a:p>
        </p:txBody>
      </p:sp>
    </p:spTree>
    <p:extLst>
      <p:ext uri="{BB962C8B-B14F-4D97-AF65-F5344CB8AC3E}">
        <p14:creationId xmlns:p14="http://schemas.microsoft.com/office/powerpoint/2010/main" val="1004914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32C03E47-E887-4395-87B1-A3E76F01B07C}" type="slidenum">
              <a:rPr lang="en-US" altLang="en-US"/>
              <a:pPr/>
              <a:t>‹#›</a:t>
            </a:fld>
            <a:endParaRPr lang="en-US" altLang="en-US"/>
          </a:p>
        </p:txBody>
      </p:sp>
    </p:spTree>
    <p:extLst>
      <p:ext uri="{BB962C8B-B14F-4D97-AF65-F5344CB8AC3E}">
        <p14:creationId xmlns:p14="http://schemas.microsoft.com/office/powerpoint/2010/main" val="1923834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12/11/17</a:t>
            </a:r>
          </a:p>
        </p:txBody>
      </p:sp>
      <p:sp>
        <p:nvSpPr>
          <p:cNvPr id="5" name="Rectangle 5"/>
          <p:cNvSpPr>
            <a:spLocks noGrp="1" noChangeArrowheads="1"/>
          </p:cNvSpPr>
          <p:nvPr>
            <p:ph type="sldNum" idx="11"/>
          </p:nvPr>
        </p:nvSpPr>
        <p:spPr>
          <a:ln/>
        </p:spPr>
        <p:txBody>
          <a:bodyPr/>
          <a:lstStyle>
            <a:lvl1pPr>
              <a:defRPr/>
            </a:lvl1pPr>
          </a:lstStyle>
          <a:p>
            <a:fld id="{7C29F299-EFB5-425A-AB26-787F28006108}" type="slidenum">
              <a:rPr lang="en-US" altLang="en-US"/>
              <a:pPr/>
              <a:t>‹#›</a:t>
            </a:fld>
            <a:endParaRPr lang="en-US" altLang="en-US"/>
          </a:p>
        </p:txBody>
      </p:sp>
    </p:spTree>
    <p:extLst>
      <p:ext uri="{BB962C8B-B14F-4D97-AF65-F5344CB8AC3E}">
        <p14:creationId xmlns:p14="http://schemas.microsoft.com/office/powerpoint/2010/main" val="302287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idx="10"/>
          </p:nvPr>
        </p:nvSpPr>
        <p:spPr>
          <a:ln/>
        </p:spPr>
        <p:txBody>
          <a:bodyPr/>
          <a:lstStyle>
            <a:lvl1pPr>
              <a:defRPr/>
            </a:lvl1pPr>
          </a:lstStyle>
          <a:p>
            <a:pPr>
              <a:defRPr/>
            </a:pPr>
            <a:r>
              <a:rPr lang="en-US"/>
              <a:t>12/11/17</a:t>
            </a:r>
          </a:p>
        </p:txBody>
      </p:sp>
      <p:sp>
        <p:nvSpPr>
          <p:cNvPr id="6" name="Rectangle 4"/>
          <p:cNvSpPr>
            <a:spLocks noGrp="1" noChangeArrowheads="1"/>
          </p:cNvSpPr>
          <p:nvPr>
            <p:ph type="sldNum" idx="11"/>
          </p:nvPr>
        </p:nvSpPr>
        <p:spPr>
          <a:ln/>
        </p:spPr>
        <p:txBody>
          <a:bodyPr/>
          <a:lstStyle>
            <a:lvl1pPr>
              <a:defRPr/>
            </a:lvl1pPr>
          </a:lstStyle>
          <a:p>
            <a:fld id="{3046D7B6-14D4-476E-B099-379EFA9A79AC}" type="slidenum">
              <a:rPr lang="en-US" altLang="en-US"/>
              <a:pPr/>
              <a:t>‹#›</a:t>
            </a:fld>
            <a:endParaRPr lang="en-US" altLang="en-US"/>
          </a:p>
        </p:txBody>
      </p:sp>
    </p:spTree>
    <p:extLst>
      <p:ext uri="{BB962C8B-B14F-4D97-AF65-F5344CB8AC3E}">
        <p14:creationId xmlns:p14="http://schemas.microsoft.com/office/powerpoint/2010/main" val="364448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idx="10"/>
          </p:nvPr>
        </p:nvSpPr>
        <p:spPr>
          <a:ln/>
        </p:spPr>
        <p:txBody>
          <a:bodyPr/>
          <a:lstStyle>
            <a:lvl1pPr>
              <a:defRPr/>
            </a:lvl1pPr>
          </a:lstStyle>
          <a:p>
            <a:pPr>
              <a:defRPr/>
            </a:pPr>
            <a:r>
              <a:rPr lang="en-US"/>
              <a:t>12/11/17</a:t>
            </a:r>
          </a:p>
        </p:txBody>
      </p:sp>
      <p:sp>
        <p:nvSpPr>
          <p:cNvPr id="8" name="Rectangle 4"/>
          <p:cNvSpPr>
            <a:spLocks noGrp="1" noChangeArrowheads="1"/>
          </p:cNvSpPr>
          <p:nvPr>
            <p:ph type="sldNum" idx="11"/>
          </p:nvPr>
        </p:nvSpPr>
        <p:spPr>
          <a:ln/>
        </p:spPr>
        <p:txBody>
          <a:bodyPr/>
          <a:lstStyle>
            <a:lvl1pPr>
              <a:defRPr/>
            </a:lvl1pPr>
          </a:lstStyle>
          <a:p>
            <a:fld id="{667C2A83-1B7D-4E9C-8B3A-08F19D49449E}" type="slidenum">
              <a:rPr lang="en-US" altLang="en-US"/>
              <a:pPr/>
              <a:t>‹#›</a:t>
            </a:fld>
            <a:endParaRPr lang="en-US" altLang="en-US"/>
          </a:p>
        </p:txBody>
      </p:sp>
    </p:spTree>
    <p:extLst>
      <p:ext uri="{BB962C8B-B14F-4D97-AF65-F5344CB8AC3E}">
        <p14:creationId xmlns:p14="http://schemas.microsoft.com/office/powerpoint/2010/main" val="342655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t>12/11/17</a:t>
            </a:r>
          </a:p>
        </p:txBody>
      </p:sp>
      <p:sp>
        <p:nvSpPr>
          <p:cNvPr id="4" name="Rectangle 4"/>
          <p:cNvSpPr>
            <a:spLocks noGrp="1" noChangeArrowheads="1"/>
          </p:cNvSpPr>
          <p:nvPr>
            <p:ph type="sldNum" idx="11"/>
          </p:nvPr>
        </p:nvSpPr>
        <p:spPr>
          <a:ln/>
        </p:spPr>
        <p:txBody>
          <a:bodyPr/>
          <a:lstStyle>
            <a:lvl1pPr>
              <a:defRPr/>
            </a:lvl1pPr>
          </a:lstStyle>
          <a:p>
            <a:fld id="{1E14D4D6-910A-4809-B535-076B51A71D3D}" type="slidenum">
              <a:rPr lang="en-US" altLang="en-US"/>
              <a:pPr/>
              <a:t>‹#›</a:t>
            </a:fld>
            <a:endParaRPr lang="en-US" altLang="en-US"/>
          </a:p>
        </p:txBody>
      </p:sp>
    </p:spTree>
    <p:extLst>
      <p:ext uri="{BB962C8B-B14F-4D97-AF65-F5344CB8AC3E}">
        <p14:creationId xmlns:p14="http://schemas.microsoft.com/office/powerpoint/2010/main" val="149081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r>
              <a:rPr lang="en-US"/>
              <a:t>12/11/17</a:t>
            </a:r>
          </a:p>
        </p:txBody>
      </p:sp>
      <p:sp>
        <p:nvSpPr>
          <p:cNvPr id="3" name="Rectangle 4"/>
          <p:cNvSpPr>
            <a:spLocks noGrp="1" noChangeArrowheads="1"/>
          </p:cNvSpPr>
          <p:nvPr>
            <p:ph type="sldNum" idx="11"/>
          </p:nvPr>
        </p:nvSpPr>
        <p:spPr>
          <a:ln/>
        </p:spPr>
        <p:txBody>
          <a:bodyPr/>
          <a:lstStyle>
            <a:lvl1pPr>
              <a:defRPr/>
            </a:lvl1pPr>
          </a:lstStyle>
          <a:p>
            <a:fld id="{DF6B490A-8A24-4ED2-A033-C40792E482DB}" type="slidenum">
              <a:rPr lang="en-US" altLang="en-US"/>
              <a:pPr/>
              <a:t>‹#›</a:t>
            </a:fld>
            <a:endParaRPr lang="en-US" altLang="en-US"/>
          </a:p>
        </p:txBody>
      </p:sp>
    </p:spTree>
    <p:extLst>
      <p:ext uri="{BB962C8B-B14F-4D97-AF65-F5344CB8AC3E}">
        <p14:creationId xmlns:p14="http://schemas.microsoft.com/office/powerpoint/2010/main" val="2273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r>
              <a:rPr lang="en-US"/>
              <a:t>12/11/17</a:t>
            </a:r>
          </a:p>
        </p:txBody>
      </p:sp>
      <p:sp>
        <p:nvSpPr>
          <p:cNvPr id="6" name="Rectangle 4"/>
          <p:cNvSpPr>
            <a:spLocks noGrp="1" noChangeArrowheads="1"/>
          </p:cNvSpPr>
          <p:nvPr>
            <p:ph type="sldNum" idx="11"/>
          </p:nvPr>
        </p:nvSpPr>
        <p:spPr>
          <a:ln/>
        </p:spPr>
        <p:txBody>
          <a:bodyPr/>
          <a:lstStyle>
            <a:lvl1pPr>
              <a:defRPr/>
            </a:lvl1pPr>
          </a:lstStyle>
          <a:p>
            <a:fld id="{77E03C2F-C9F1-45D2-842D-3940DCBA80CF}" type="slidenum">
              <a:rPr lang="en-US" altLang="en-US"/>
              <a:pPr/>
              <a:t>‹#›</a:t>
            </a:fld>
            <a:endParaRPr lang="en-US" altLang="en-US"/>
          </a:p>
        </p:txBody>
      </p:sp>
    </p:spTree>
    <p:extLst>
      <p:ext uri="{BB962C8B-B14F-4D97-AF65-F5344CB8AC3E}">
        <p14:creationId xmlns:p14="http://schemas.microsoft.com/office/powerpoint/2010/main" val="158164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r>
              <a:rPr lang="en-US"/>
              <a:t>12/11/17</a:t>
            </a:r>
          </a:p>
        </p:txBody>
      </p:sp>
      <p:sp>
        <p:nvSpPr>
          <p:cNvPr id="6" name="Rectangle 4"/>
          <p:cNvSpPr>
            <a:spLocks noGrp="1" noChangeArrowheads="1"/>
          </p:cNvSpPr>
          <p:nvPr>
            <p:ph type="sldNum" idx="11"/>
          </p:nvPr>
        </p:nvSpPr>
        <p:spPr>
          <a:ln/>
        </p:spPr>
        <p:txBody>
          <a:bodyPr/>
          <a:lstStyle>
            <a:lvl1pPr>
              <a:defRPr/>
            </a:lvl1pPr>
          </a:lstStyle>
          <a:p>
            <a:fld id="{67BD2D4F-F321-4439-A04B-DCFF24F2A252}" type="slidenum">
              <a:rPr lang="en-US" altLang="en-US"/>
              <a:pPr/>
              <a:t>‹#›</a:t>
            </a:fld>
            <a:endParaRPr lang="en-US" altLang="en-US"/>
          </a:p>
        </p:txBody>
      </p:sp>
    </p:spTree>
    <p:extLst>
      <p:ext uri="{BB962C8B-B14F-4D97-AF65-F5344CB8AC3E}">
        <p14:creationId xmlns:p14="http://schemas.microsoft.com/office/powerpoint/2010/main" val="268313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2" name="Rectangle 2"/>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Font typeface="Times New Roman" pitchFamily="16" charset="0"/>
              <a:buNone/>
              <a:tabLst>
                <a:tab pos="723900" algn="l"/>
                <a:tab pos="1447800" algn="l"/>
              </a:tabLst>
              <a:defRPr>
                <a:solidFill>
                  <a:srgbClr val="000000"/>
                </a:solidFill>
                <a:latin typeface="+mn-lt"/>
                <a:ea typeface="Microsoft YaHei" charset="-122"/>
                <a:cs typeface="Arial Unicode MS" charset="0"/>
              </a:defRPr>
            </a:lvl1pPr>
          </a:lstStyle>
          <a:p>
            <a:pPr>
              <a:defRPr/>
            </a:pPr>
            <a:r>
              <a:rPr lang="en-US"/>
              <a:t>12/11/17</a:t>
            </a:r>
          </a:p>
        </p:txBody>
      </p:sp>
      <p:sp>
        <p:nvSpPr>
          <p:cNvPr id="1028"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Rectangle 4"/>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stStyle>
          <a:p>
            <a:fld id="{74AE36A9-3C0C-4C10-B17C-14BAC2632691}" type="slidenum">
              <a:rPr lang="en-US" altLang="en-US"/>
              <a:pPr/>
              <a:t>‹#›</a:t>
            </a:fld>
            <a:endParaRPr lang="en-US" altLang="en-US"/>
          </a:p>
        </p:txBody>
      </p:sp>
      <p:sp>
        <p:nvSpPr>
          <p:cNvPr id="1030"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205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0"/>
            <a:r>
              <a:rPr lang="en-GB" altLang="en-US" smtClean="0"/>
              <a:t>Ninth Outline LevelClick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Font typeface="Times New Roman" pitchFamily="16" charset="0"/>
              <a:buNone/>
              <a:tabLst>
                <a:tab pos="723900" algn="l"/>
                <a:tab pos="1447800" algn="l"/>
              </a:tabLst>
              <a:defRPr>
                <a:solidFill>
                  <a:srgbClr val="000000"/>
                </a:solidFill>
                <a:latin typeface="+mn-lt"/>
                <a:ea typeface="Microsoft YaHei" charset="-122"/>
                <a:cs typeface="Arial Unicode MS" charset="0"/>
              </a:defRPr>
            </a:lvl1pPr>
          </a:lstStyle>
          <a:p>
            <a:pPr>
              <a:defRPr/>
            </a:pPr>
            <a:r>
              <a:rPr lang="en-US"/>
              <a:t>12/11/17</a:t>
            </a:r>
          </a:p>
        </p:txBody>
      </p:sp>
      <p:sp>
        <p:nvSpPr>
          <p:cNvPr id="2053"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stStyle>
          <a:p>
            <a:fld id="{73E58826-E8C8-4C1D-B931-E600F4EB60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3075" name="Rectangle 2"/>
          <p:cNvSpPr>
            <a:spLocks noGrp="1" noChangeArrowheads="1"/>
          </p:cNvSpPr>
          <p:nvPr>
            <p:ph type="body" idx="1"/>
          </p:nvPr>
        </p:nvSpPr>
        <p:spPr bwMode="auto">
          <a:xfrm>
            <a:off x="457200" y="1600200"/>
            <a:ext cx="4037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0"/>
            <a:r>
              <a:rPr lang="en-GB" altLang="en-US" smtClean="0"/>
              <a:t>Ninth Outline LevelClick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Font typeface="Times New Roman" pitchFamily="16" charset="0"/>
              <a:buNone/>
              <a:tabLst>
                <a:tab pos="723900" algn="l"/>
                <a:tab pos="1447800" algn="l"/>
              </a:tabLst>
              <a:defRPr>
                <a:solidFill>
                  <a:srgbClr val="000000"/>
                </a:solidFill>
                <a:latin typeface="+mn-lt"/>
                <a:ea typeface="Microsoft YaHei" charset="-122"/>
                <a:cs typeface="Arial Unicode MS" charset="0"/>
              </a:defRPr>
            </a:lvl1pPr>
          </a:lstStyle>
          <a:p>
            <a:pPr>
              <a:defRPr/>
            </a:pPr>
            <a:r>
              <a:rPr lang="en-US"/>
              <a:t>12/11/17</a:t>
            </a:r>
          </a:p>
        </p:txBody>
      </p:sp>
      <p:sp>
        <p:nvSpPr>
          <p:cNvPr id="307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1pPr>
          </a:lstStyle>
          <a:p>
            <a:fld id="{F7D9C1BF-D586-4890-914F-00BA5F9D903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2pPr>
      <a:lvl3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3pPr>
      <a:lvl4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4pPr>
      <a:lvl5pPr algn="l" defTabSz="457200"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Microsoft YaHei" charset="-122"/>
        </a:defRPr>
      </a:lvl5pPr>
      <a:lvl6pPr marL="25146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57200"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57200"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57200"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mn-ea"/>
        </a:defRPr>
      </a:lvl3pPr>
      <a:lvl4pPr marL="1600200" indent="-228600" algn="l" defTabSz="457200"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685800" y="2130425"/>
            <a:ext cx="7772400" cy="1470025"/>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b="1" u="sng" smtClean="0"/>
              <a:t>C</a:t>
            </a:r>
            <a:r>
              <a:rPr lang="ro-RO" altLang="en-US" sz="4400" b="1" u="sng" smtClean="0"/>
              <a:t>âmpuri Magnetice</a:t>
            </a:r>
            <a:endParaRPr lang="en-US" altLang="en-US" sz="4400" b="1" u="sng" smtClean="0"/>
          </a:p>
        </p:txBody>
      </p:sp>
      <p:sp>
        <p:nvSpPr>
          <p:cNvPr id="4099" name="Rectangle 2"/>
          <p:cNvSpPr>
            <a:spLocks noGrp="1" noChangeArrowheads="1"/>
          </p:cNvSpPr>
          <p:nvPr>
            <p:ph type="subTitle" idx="4294967295"/>
          </p:nvPr>
        </p:nvSpPr>
        <p:spPr>
          <a:xfrm>
            <a:off x="1371600" y="3429000"/>
            <a:ext cx="6400800" cy="2209800"/>
          </a:xfrm>
        </p:spPr>
        <p:txBody>
          <a:bodyPr lIns="90000" tIns="45000" rIns="90000" bIns="45000"/>
          <a:lstStyle/>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Lst>
            </a:pPr>
            <a:endParaRPr lang="en-US" altLang="en-US" smtClean="0">
              <a:latin typeface="Arial" panose="020B0604020202020204" pitchFamily="34" charset="0"/>
            </a:endParaRPr>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5929313"/>
            <a:ext cx="1377950" cy="623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063" y="5786438"/>
            <a:ext cx="1504950"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3284538"/>
            <a:ext cx="5619750" cy="2563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D0A62BA0-269A-45B8-9C53-D5A29A08EE1C}"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10</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4339" name="Text Box 2"/>
          <p:cNvSpPr txBox="1">
            <a:spLocks noChangeArrowheads="1"/>
          </p:cNvSpPr>
          <p:nvPr/>
        </p:nvSpPr>
        <p:spPr bwMode="auto">
          <a:xfrm>
            <a:off x="457200" y="333375"/>
            <a:ext cx="8229600" cy="579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buClrTx/>
              <a:buSzTx/>
              <a:buFontTx/>
              <a:buNone/>
            </a:pPr>
            <a:r>
              <a:rPr lang="en-US" altLang="en-US" sz="3000" dirty="0" err="1">
                <a:solidFill>
                  <a:srgbClr val="000000"/>
                </a:solidFill>
                <a:latin typeface="Calibri" panose="020F0502020204030204" pitchFamily="34" charset="0"/>
              </a:rPr>
              <a:t>Prin</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aceste</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experimente</a:t>
            </a:r>
            <a:r>
              <a:rPr lang="en-US" altLang="en-US" sz="3000" dirty="0">
                <a:solidFill>
                  <a:srgbClr val="000000"/>
                </a:solidFill>
                <a:latin typeface="Calibri" panose="020F0502020204030204" pitchFamily="34" charset="0"/>
              </a:rPr>
              <a:t>, Faraday a </a:t>
            </a:r>
            <a:r>
              <a:rPr lang="en-US" altLang="en-US" sz="3000" dirty="0" err="1">
                <a:solidFill>
                  <a:srgbClr val="000000"/>
                </a:solidFill>
                <a:latin typeface="Calibri" panose="020F0502020204030204" pitchFamily="34" charset="0"/>
              </a:rPr>
              <a:t>construit</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conceptul</a:t>
            </a:r>
            <a:r>
              <a:rPr lang="en-US" altLang="en-US" sz="3000" dirty="0">
                <a:solidFill>
                  <a:srgbClr val="000000"/>
                </a:solidFill>
                <a:latin typeface="Calibri" panose="020F0502020204030204" pitchFamily="34" charset="0"/>
              </a:rPr>
              <a:t> de </a:t>
            </a:r>
            <a:r>
              <a:rPr lang="en-US" altLang="en-US" sz="3000" dirty="0" err="1">
                <a:solidFill>
                  <a:srgbClr val="000000"/>
                </a:solidFill>
                <a:latin typeface="Calibri" panose="020F0502020204030204" pitchFamily="34" charset="0"/>
              </a:rPr>
              <a:t>câmp</a:t>
            </a:r>
            <a:r>
              <a:rPr lang="en-US" altLang="en-US" sz="3000" dirty="0">
                <a:solidFill>
                  <a:srgbClr val="000000"/>
                </a:solidFill>
                <a:latin typeface="Calibri" panose="020F0502020204030204" pitchFamily="34" charset="0"/>
              </a:rPr>
              <a:t> magnetic </a:t>
            </a:r>
            <a:r>
              <a:rPr lang="en-US" altLang="en-US" sz="3000" dirty="0" err="1">
                <a:solidFill>
                  <a:srgbClr val="000000"/>
                </a:solidFill>
                <a:latin typeface="Calibri" panose="020F0502020204030204" pitchFamily="34" charset="0"/>
              </a:rPr>
              <a:t>și</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reprezentarea</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sa</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prin</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liniile</a:t>
            </a:r>
            <a:r>
              <a:rPr lang="en-US" altLang="en-US" sz="3000" dirty="0">
                <a:solidFill>
                  <a:srgbClr val="000000"/>
                </a:solidFill>
                <a:latin typeface="Calibri" panose="020F0502020204030204" pitchFamily="34" charset="0"/>
              </a:rPr>
              <a:t> de </a:t>
            </a:r>
            <a:r>
              <a:rPr lang="en-US" altLang="en-US" sz="3000" dirty="0" err="1">
                <a:solidFill>
                  <a:srgbClr val="000000"/>
                </a:solidFill>
                <a:latin typeface="Calibri" panose="020F0502020204030204" pitchFamily="34" charset="0"/>
              </a:rPr>
              <a:t>câmp</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Acestea</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sunt</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linii</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imaginare</a:t>
            </a:r>
            <a:r>
              <a:rPr lang="en-US" altLang="en-US" sz="3000" dirty="0">
                <a:solidFill>
                  <a:srgbClr val="000000"/>
                </a:solidFill>
                <a:latin typeface="Calibri" panose="020F0502020204030204" pitchFamily="34" charset="0"/>
              </a:rPr>
              <a:t> ale </a:t>
            </a:r>
            <a:r>
              <a:rPr lang="en-US" altLang="en-US" sz="3000" dirty="0" err="1">
                <a:solidFill>
                  <a:srgbClr val="000000"/>
                </a:solidFill>
                <a:latin typeface="Calibri" panose="020F0502020204030204" pitchFamily="34" charset="0"/>
              </a:rPr>
              <a:t>forței</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introduse</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pentru</a:t>
            </a:r>
            <a:r>
              <a:rPr lang="en-US" altLang="en-US" sz="3000" dirty="0">
                <a:solidFill>
                  <a:srgbClr val="000000"/>
                </a:solidFill>
                <a:latin typeface="Calibri" panose="020F0502020204030204" pitchFamily="34" charset="0"/>
              </a:rPr>
              <a:t> a </a:t>
            </a:r>
            <a:r>
              <a:rPr lang="en-US" altLang="en-US" sz="3000" dirty="0" err="1">
                <a:solidFill>
                  <a:srgbClr val="000000"/>
                </a:solidFill>
                <a:latin typeface="Calibri" panose="020F0502020204030204" pitchFamily="34" charset="0"/>
              </a:rPr>
              <a:t>vedea</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câmpul</a:t>
            </a:r>
            <a:r>
              <a:rPr lang="en-US" altLang="en-US" sz="3000" dirty="0">
                <a:solidFill>
                  <a:srgbClr val="000000"/>
                </a:solidFill>
                <a:latin typeface="Calibri" panose="020F0502020204030204" pitchFamily="34" charset="0"/>
              </a:rPr>
              <a:t> magnetic </a:t>
            </a:r>
            <a:r>
              <a:rPr lang="en-US" altLang="en-US" sz="3000" dirty="0" err="1">
                <a:solidFill>
                  <a:srgbClr val="000000"/>
                </a:solidFill>
                <a:latin typeface="Calibri" panose="020F0502020204030204" pitchFamily="34" charset="0"/>
              </a:rPr>
              <a:t>și</a:t>
            </a:r>
            <a:r>
              <a:rPr lang="en-US" altLang="en-US" sz="3000" dirty="0">
                <a:solidFill>
                  <a:srgbClr val="000000"/>
                </a:solidFill>
                <a:latin typeface="Calibri" panose="020F0502020204030204" pitchFamily="34" charset="0"/>
              </a:rPr>
              <a:t> le </a:t>
            </a:r>
            <a:r>
              <a:rPr lang="en-US" altLang="en-US" sz="3000" dirty="0" err="1">
                <a:solidFill>
                  <a:srgbClr val="000000"/>
                </a:solidFill>
                <a:latin typeface="Calibri" panose="020F0502020204030204" pitchFamily="34" charset="0"/>
              </a:rPr>
              <a:t>desenăm</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după</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niște</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criterii</a:t>
            </a:r>
            <a:r>
              <a:rPr lang="en-US" altLang="en-US" sz="3000" dirty="0">
                <a:solidFill>
                  <a:srgbClr val="000000"/>
                </a:solidFill>
                <a:latin typeface="Calibri" panose="020F0502020204030204" pitchFamily="34" charset="0"/>
              </a:rPr>
              <a:t>.</a:t>
            </a:r>
          </a:p>
          <a:p>
            <a:pPr eaLnBrk="1" hangingPunct="1">
              <a:lnSpc>
                <a:spcPct val="100000"/>
              </a:lnSpc>
              <a:spcBef>
                <a:spcPts val="638"/>
              </a:spcBef>
              <a:spcAft>
                <a:spcPts val="1425"/>
              </a:spcAft>
              <a:buClrTx/>
              <a:buSzTx/>
              <a:buFontTx/>
              <a:buNone/>
            </a:pPr>
            <a:r>
              <a:rPr lang="en-US" altLang="en-US" sz="3000" dirty="0" smtClean="0">
                <a:solidFill>
                  <a:srgbClr val="000000"/>
                </a:solidFill>
                <a:latin typeface="Calibri" panose="020F0502020204030204" pitchFamily="34" charset="0"/>
              </a:rPr>
              <a:t>• O </a:t>
            </a:r>
            <a:r>
              <a:rPr lang="en-US" altLang="en-US" sz="3000" dirty="0" err="1">
                <a:solidFill>
                  <a:srgbClr val="000000"/>
                </a:solidFill>
                <a:latin typeface="Calibri" panose="020F0502020204030204" pitchFamily="34" charset="0"/>
              </a:rPr>
              <a:t>linie</a:t>
            </a:r>
            <a:r>
              <a:rPr lang="en-US" altLang="en-US" sz="3000" dirty="0">
                <a:solidFill>
                  <a:srgbClr val="000000"/>
                </a:solidFill>
                <a:latin typeface="Calibri" panose="020F0502020204030204" pitchFamily="34" charset="0"/>
              </a:rPr>
              <a:t> de </a:t>
            </a:r>
            <a:r>
              <a:rPr lang="en-US" altLang="en-US" sz="3000" dirty="0" err="1">
                <a:solidFill>
                  <a:srgbClr val="000000"/>
                </a:solidFill>
                <a:latin typeface="Calibri" panose="020F0502020204030204" pitchFamily="34" charset="0"/>
              </a:rPr>
              <a:t>câmp</a:t>
            </a:r>
            <a:r>
              <a:rPr lang="en-US" altLang="en-US" sz="3000" dirty="0">
                <a:solidFill>
                  <a:srgbClr val="000000"/>
                </a:solidFill>
                <a:latin typeface="Calibri" panose="020F0502020204030204" pitchFamily="34" charset="0"/>
              </a:rPr>
              <a:t> magnetic </a:t>
            </a:r>
            <a:r>
              <a:rPr lang="en-US" altLang="en-US" sz="3000" dirty="0" err="1">
                <a:solidFill>
                  <a:srgbClr val="000000"/>
                </a:solidFill>
                <a:latin typeface="Calibri" panose="020F0502020204030204" pitchFamily="34" charset="0"/>
              </a:rPr>
              <a:t>este</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orientată</a:t>
            </a:r>
            <a:r>
              <a:rPr lang="en-US" altLang="en-US" sz="3000" dirty="0">
                <a:solidFill>
                  <a:srgbClr val="000000"/>
                </a:solidFill>
                <a:latin typeface="Calibri" panose="020F0502020204030204" pitchFamily="34" charset="0"/>
              </a:rPr>
              <a:t> de la </a:t>
            </a:r>
            <a:r>
              <a:rPr lang="en-US" altLang="en-US" sz="3000" dirty="0" err="1">
                <a:solidFill>
                  <a:srgbClr val="000000"/>
                </a:solidFill>
                <a:latin typeface="Calibri" panose="020F0502020204030204" pitchFamily="34" charset="0"/>
              </a:rPr>
              <a:t>polul</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nord</a:t>
            </a:r>
            <a:r>
              <a:rPr lang="en-US" altLang="en-US" sz="3000" dirty="0">
                <a:solidFill>
                  <a:srgbClr val="000000"/>
                </a:solidFill>
                <a:latin typeface="Calibri" panose="020F0502020204030204" pitchFamily="34" charset="0"/>
              </a:rPr>
              <a:t> la </a:t>
            </a:r>
            <a:r>
              <a:rPr lang="en-US" altLang="en-US" sz="3000" dirty="0" err="1">
                <a:solidFill>
                  <a:srgbClr val="000000"/>
                </a:solidFill>
                <a:latin typeface="Calibri" panose="020F0502020204030204" pitchFamily="34" charset="0"/>
              </a:rPr>
              <a:t>polul</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sud</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în</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afară</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magnetului</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și</a:t>
            </a:r>
            <a:r>
              <a:rPr lang="en-US" altLang="en-US" sz="3000" dirty="0">
                <a:solidFill>
                  <a:srgbClr val="000000"/>
                </a:solidFill>
                <a:latin typeface="Calibri" panose="020F0502020204030204" pitchFamily="34" charset="0"/>
              </a:rPr>
              <a:t> de la </a:t>
            </a:r>
            <a:r>
              <a:rPr lang="en-US" altLang="en-US" sz="3000" dirty="0" err="1">
                <a:solidFill>
                  <a:srgbClr val="000000"/>
                </a:solidFill>
                <a:latin typeface="Calibri" panose="020F0502020204030204" pitchFamily="34" charset="0"/>
              </a:rPr>
              <a:t>polul</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sud</a:t>
            </a:r>
            <a:r>
              <a:rPr lang="en-US" altLang="en-US" sz="3000" dirty="0">
                <a:solidFill>
                  <a:srgbClr val="000000"/>
                </a:solidFill>
                <a:latin typeface="Calibri" panose="020F0502020204030204" pitchFamily="34" charset="0"/>
              </a:rPr>
              <a:t> la </a:t>
            </a:r>
            <a:r>
              <a:rPr lang="en-US" altLang="en-US" sz="3000" dirty="0" err="1">
                <a:solidFill>
                  <a:srgbClr val="000000"/>
                </a:solidFill>
                <a:latin typeface="Calibri" panose="020F0502020204030204" pitchFamily="34" charset="0"/>
              </a:rPr>
              <a:t>polul</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nord</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în</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interiorul</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magnetului</a:t>
            </a:r>
            <a:r>
              <a:rPr lang="en-US" altLang="en-US" sz="3000" dirty="0">
                <a:solidFill>
                  <a:srgbClr val="000000"/>
                </a:solidFill>
                <a:latin typeface="Calibri" panose="020F0502020204030204" pitchFamily="34" charset="0"/>
              </a:rPr>
              <a:t>.</a:t>
            </a:r>
          </a:p>
          <a:p>
            <a:pPr eaLnBrk="1" hangingPunct="1">
              <a:lnSpc>
                <a:spcPct val="100000"/>
              </a:lnSpc>
              <a:spcBef>
                <a:spcPts val="638"/>
              </a:spcBef>
              <a:spcAft>
                <a:spcPts val="1425"/>
              </a:spcAft>
              <a:buClrTx/>
              <a:buSzTx/>
              <a:buFontTx/>
              <a:buNone/>
            </a:pPr>
            <a:r>
              <a:rPr lang="en-US" altLang="en-US" sz="3000" dirty="0">
                <a:solidFill>
                  <a:srgbClr val="000000"/>
                </a:solidFill>
                <a:latin typeface="Calibri" panose="020F0502020204030204" pitchFamily="34" charset="0"/>
              </a:rPr>
              <a:t>• O </a:t>
            </a:r>
            <a:r>
              <a:rPr lang="en-US" altLang="en-US" sz="3000" dirty="0" err="1">
                <a:solidFill>
                  <a:srgbClr val="000000"/>
                </a:solidFill>
                <a:latin typeface="Calibri" panose="020F0502020204030204" pitchFamily="34" charset="0"/>
              </a:rPr>
              <a:t>linie</a:t>
            </a:r>
            <a:r>
              <a:rPr lang="en-US" altLang="en-US" sz="3000" dirty="0">
                <a:solidFill>
                  <a:srgbClr val="000000"/>
                </a:solidFill>
                <a:latin typeface="Calibri" panose="020F0502020204030204" pitchFamily="34" charset="0"/>
              </a:rPr>
              <a:t> de </a:t>
            </a:r>
            <a:r>
              <a:rPr lang="en-US" altLang="en-US" sz="3000" dirty="0" err="1">
                <a:solidFill>
                  <a:srgbClr val="000000"/>
                </a:solidFill>
                <a:latin typeface="Calibri" panose="020F0502020204030204" pitchFamily="34" charset="0"/>
              </a:rPr>
              <a:t>câmp</a:t>
            </a:r>
            <a:r>
              <a:rPr lang="en-US" altLang="en-US" sz="3000" dirty="0">
                <a:solidFill>
                  <a:srgbClr val="000000"/>
                </a:solidFill>
                <a:latin typeface="Calibri" panose="020F0502020204030204" pitchFamily="34" charset="0"/>
              </a:rPr>
              <a:t> magnetic </a:t>
            </a:r>
            <a:r>
              <a:rPr lang="en-US" altLang="en-US" sz="3000" dirty="0" err="1">
                <a:solidFill>
                  <a:srgbClr val="000000"/>
                </a:solidFill>
                <a:latin typeface="Calibri" panose="020F0502020204030204" pitchFamily="34" charset="0"/>
              </a:rPr>
              <a:t>este</a:t>
            </a:r>
            <a:r>
              <a:rPr lang="en-US" altLang="en-US" sz="3000" dirty="0">
                <a:solidFill>
                  <a:srgbClr val="000000"/>
                </a:solidFill>
                <a:latin typeface="Calibri" panose="020F0502020204030204" pitchFamily="34" charset="0"/>
              </a:rPr>
              <a:t> o </a:t>
            </a:r>
            <a:r>
              <a:rPr lang="en-US" altLang="en-US" sz="3000" dirty="0" err="1">
                <a:solidFill>
                  <a:srgbClr val="000000"/>
                </a:solidFill>
                <a:latin typeface="Calibri" panose="020F0502020204030204" pitchFamily="34" charset="0"/>
              </a:rPr>
              <a:t>curbă</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închisă</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și</a:t>
            </a:r>
            <a:r>
              <a:rPr lang="en-US" altLang="en-US" sz="3000" dirty="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continuă</a:t>
            </a:r>
            <a:r>
              <a:rPr lang="en-US" altLang="en-US" sz="3000" dirty="0">
                <a:solidFill>
                  <a:srgbClr val="000000"/>
                </a:solidFill>
                <a:latin typeface="Calibri" panose="020F0502020204030204" pitchFamily="34" charset="0"/>
              </a:rPr>
              <a:t>.</a:t>
            </a:r>
            <a:endParaRPr lang="en-US" altLang="en-US" sz="3000" dirty="0">
              <a:solidFill>
                <a:srgbClr val="0000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620713"/>
            <a:ext cx="8229600" cy="550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buSzPct val="45000"/>
            </a:pPr>
            <a:r>
              <a:rPr lang="vi-VN" altLang="en-US" sz="3000" dirty="0" smtClean="0">
                <a:solidFill>
                  <a:srgbClr val="000000"/>
                </a:solidFill>
                <a:latin typeface="Calibri" panose="020F0502020204030204" pitchFamily="34" charset="0"/>
              </a:rPr>
              <a:t>•</a:t>
            </a:r>
            <a:r>
              <a:rPr lang="en-US" altLang="en-US" sz="3000" dirty="0" smtClean="0">
                <a:solidFill>
                  <a:srgbClr val="000000"/>
                </a:solidFill>
                <a:latin typeface="Calibri" panose="020F0502020204030204" pitchFamily="34" charset="0"/>
              </a:rPr>
              <a:t> </a:t>
            </a:r>
            <a:r>
              <a:rPr lang="vi-VN" altLang="en-US" sz="3000" dirty="0" smtClean="0">
                <a:solidFill>
                  <a:srgbClr val="000000"/>
                </a:solidFill>
                <a:latin typeface="Calibri" panose="020F0502020204030204" pitchFamily="34" charset="0"/>
              </a:rPr>
              <a:t>Liniile </a:t>
            </a:r>
            <a:r>
              <a:rPr lang="vi-VN" altLang="en-US" sz="3000" dirty="0">
                <a:solidFill>
                  <a:srgbClr val="000000"/>
                </a:solidFill>
                <a:latin typeface="Calibri" panose="020F0502020204030204" pitchFamily="34" charset="0"/>
              </a:rPr>
              <a:t>de câmp magnetic sunt adunate aproape de poli unde câmpul este puternic și departe de </a:t>
            </a:r>
            <a:r>
              <a:rPr lang="vi-VN" altLang="en-US" sz="3000" dirty="0" smtClean="0">
                <a:solidFill>
                  <a:srgbClr val="000000"/>
                </a:solidFill>
                <a:latin typeface="Calibri" panose="020F0502020204030204" pitchFamily="34" charset="0"/>
              </a:rPr>
              <a:t>magnet</a:t>
            </a:r>
            <a:r>
              <a:rPr lang="en-US" altLang="en-US" sz="3000">
                <a:solidFill>
                  <a:srgbClr val="000000"/>
                </a:solidFill>
                <a:latin typeface="Calibri" panose="020F0502020204030204" pitchFamily="34" charset="0"/>
              </a:rPr>
              <a:t> </a:t>
            </a:r>
            <a:r>
              <a:rPr lang="en-US" altLang="en-US" sz="3000">
                <a:solidFill>
                  <a:srgbClr val="000000"/>
                </a:solidFill>
                <a:latin typeface="Calibri" panose="020F0502020204030204" pitchFamily="34" charset="0"/>
              </a:rPr>
              <a:t>-</a:t>
            </a:r>
            <a:r>
              <a:rPr lang="vi-VN" altLang="en-US" sz="3000" smtClean="0">
                <a:solidFill>
                  <a:srgbClr val="000000"/>
                </a:solidFill>
                <a:latin typeface="Calibri" panose="020F0502020204030204" pitchFamily="34" charset="0"/>
              </a:rPr>
              <a:t> </a:t>
            </a:r>
            <a:r>
              <a:rPr lang="vi-VN" altLang="en-US" sz="3000" dirty="0">
                <a:solidFill>
                  <a:srgbClr val="000000"/>
                </a:solidFill>
                <a:latin typeface="Calibri" panose="020F0502020204030204" pitchFamily="34" charset="0"/>
              </a:rPr>
              <a:t>unde câmpul este slab.</a:t>
            </a:r>
          </a:p>
          <a:p>
            <a:pPr eaLnBrk="1" hangingPunct="1">
              <a:lnSpc>
                <a:spcPct val="100000"/>
              </a:lnSpc>
              <a:spcBef>
                <a:spcPts val="638"/>
              </a:spcBef>
              <a:spcAft>
                <a:spcPts val="1425"/>
              </a:spcAft>
              <a:buSzPct val="45000"/>
            </a:pPr>
            <a:r>
              <a:rPr lang="vi-VN" altLang="en-US" sz="3000" dirty="0" smtClean="0">
                <a:solidFill>
                  <a:srgbClr val="000000"/>
                </a:solidFill>
                <a:latin typeface="Calibri" panose="020F0502020204030204" pitchFamily="34" charset="0"/>
              </a:rPr>
              <a:t>•</a:t>
            </a:r>
            <a:r>
              <a:rPr lang="en-US" altLang="en-US" sz="3000" dirty="0" smtClean="0">
                <a:solidFill>
                  <a:srgbClr val="000000"/>
                </a:solidFill>
                <a:latin typeface="Calibri" panose="020F0502020204030204" pitchFamily="34" charset="0"/>
              </a:rPr>
              <a:t> </a:t>
            </a:r>
            <a:r>
              <a:rPr lang="vi-VN" altLang="en-US" sz="3000" dirty="0" smtClean="0">
                <a:solidFill>
                  <a:srgbClr val="000000"/>
                </a:solidFill>
                <a:latin typeface="Calibri" panose="020F0502020204030204" pitchFamily="34" charset="0"/>
              </a:rPr>
              <a:t>Liniile </a:t>
            </a:r>
            <a:r>
              <a:rPr lang="vi-VN" altLang="en-US" sz="3000" dirty="0">
                <a:solidFill>
                  <a:srgbClr val="000000"/>
                </a:solidFill>
                <a:latin typeface="Calibri" panose="020F0502020204030204" pitchFamily="34" charset="0"/>
              </a:rPr>
              <a:t>de câmp magnetic nu se intersectează niciodată între ele.</a:t>
            </a:r>
            <a:endParaRPr lang="en-US" altLang="en-US" sz="3000" dirty="0">
              <a:solidFill>
                <a:srgbClr val="000000"/>
              </a:solidFill>
              <a:latin typeface="Calibri" panose="020F0502020204030204" pitchFamily="34" charset="0"/>
            </a:endParaRPr>
          </a:p>
        </p:txBody>
      </p:sp>
      <p:sp>
        <p:nvSpPr>
          <p:cNvPr id="15363" name="Text Box 2"/>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B6D67B45-5A78-4200-BC93-9A58C5C3A53A}"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11</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429000"/>
            <a:ext cx="7480300" cy="2808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9C62B43F-9D7D-403C-A8BB-431A13934A24}"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2</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5123" name="Text Box 2"/>
          <p:cNvSpPr txBox="1">
            <a:spLocks noChangeArrowheads="1"/>
          </p:cNvSpPr>
          <p:nvPr/>
        </p:nvSpPr>
        <p:spPr bwMode="auto">
          <a:xfrm>
            <a:off x="457200" y="188913"/>
            <a:ext cx="8229600" cy="593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vi-VN" altLang="en-US" sz="3000" dirty="0" smtClean="0">
                <a:solidFill>
                  <a:srgbClr val="000000"/>
                </a:solidFill>
                <a:latin typeface="Calibri" panose="020F0502020204030204" pitchFamily="34" charset="0"/>
              </a:rPr>
              <a:t>Termenul </a:t>
            </a:r>
            <a:r>
              <a:rPr lang="vi-VN" altLang="en-US" sz="3000" dirty="0">
                <a:solidFill>
                  <a:srgbClr val="000000"/>
                </a:solidFill>
                <a:latin typeface="Calibri" panose="020F0502020204030204" pitchFamily="34" charset="0"/>
              </a:rPr>
              <a:t>magnetism provine din numele Magne</a:t>
            </a:r>
            <a:r>
              <a:rPr lang="en-US" altLang="en-US" sz="3000" dirty="0">
                <a:solidFill>
                  <a:srgbClr val="000000"/>
                </a:solidFill>
                <a:latin typeface="Calibri" panose="020F0502020204030204" pitchFamily="34" charset="0"/>
              </a:rPr>
              <a:t>z</a:t>
            </a:r>
            <a:r>
              <a:rPr lang="vi-VN" altLang="en-US" sz="3000" dirty="0">
                <a:solidFill>
                  <a:srgbClr val="000000"/>
                </a:solidFill>
                <a:latin typeface="Calibri" panose="020F0502020204030204" pitchFamily="34" charset="0"/>
              </a:rPr>
              <a:t>ia, </a:t>
            </a:r>
            <a:r>
              <a:rPr lang="en-US" altLang="en-US" sz="3000" dirty="0" smtClean="0">
                <a:solidFill>
                  <a:srgbClr val="000000"/>
                </a:solidFill>
                <a:latin typeface="Calibri" panose="020F0502020204030204" pitchFamily="34" charset="0"/>
              </a:rPr>
              <a:t>un </a:t>
            </a:r>
            <a:r>
              <a:rPr lang="ro-RO" altLang="en-US" sz="3000" dirty="0" smtClean="0">
                <a:solidFill>
                  <a:srgbClr val="000000"/>
                </a:solidFill>
                <a:latin typeface="Calibri" panose="020F0502020204030204" pitchFamily="34" charset="0"/>
              </a:rPr>
              <a:t>canton</a:t>
            </a:r>
            <a:r>
              <a:rPr lang="vi-VN" altLang="en-US" sz="3000" dirty="0" smtClean="0">
                <a:solidFill>
                  <a:srgbClr val="000000"/>
                </a:solidFill>
                <a:latin typeface="Calibri" panose="020F0502020204030204" pitchFamily="34" charset="0"/>
              </a:rPr>
              <a:t> </a:t>
            </a:r>
            <a:r>
              <a:rPr lang="vi-VN" altLang="en-US" sz="3000" dirty="0">
                <a:solidFill>
                  <a:srgbClr val="000000"/>
                </a:solidFill>
                <a:latin typeface="Calibri" panose="020F0502020204030204" pitchFamily="34" charset="0"/>
              </a:rPr>
              <a:t>de coastă </a:t>
            </a:r>
            <a:r>
              <a:rPr lang="vi-VN" altLang="en-US" sz="3000" dirty="0" smtClean="0">
                <a:solidFill>
                  <a:srgbClr val="000000"/>
                </a:solidFill>
                <a:latin typeface="Calibri" panose="020F0502020204030204" pitchFamily="34" charset="0"/>
              </a:rPr>
              <a:t>a</a:t>
            </a:r>
            <a:r>
              <a:rPr lang="en-US" altLang="en-US" sz="3000" dirty="0" smtClean="0">
                <a:solidFill>
                  <a:srgbClr val="000000"/>
                </a:solidFill>
                <a:latin typeface="Calibri" panose="020F0502020204030204" pitchFamily="34" charset="0"/>
              </a:rPr>
              <a:t>l</a:t>
            </a:r>
            <a:r>
              <a:rPr lang="vi-VN" altLang="en-US" sz="3000" dirty="0" smtClean="0">
                <a:solidFill>
                  <a:srgbClr val="000000"/>
                </a:solidFill>
                <a:latin typeface="Calibri" panose="020F0502020204030204" pitchFamily="34" charset="0"/>
              </a:rPr>
              <a:t> </a:t>
            </a:r>
            <a:r>
              <a:rPr lang="vi-VN" altLang="en-US" sz="3000" dirty="0">
                <a:solidFill>
                  <a:srgbClr val="000000"/>
                </a:solidFill>
                <a:latin typeface="Calibri" panose="020F0502020204030204" pitchFamily="34" charset="0"/>
              </a:rPr>
              <a:t>Greciei Antice, unde s-au găsit câteva pietre neobișnuite. Aceste pietre numite magnetiți au proprietatea </a:t>
            </a:r>
            <a:r>
              <a:rPr lang="en-US" altLang="en-US" sz="3000" dirty="0" err="1" smtClean="0">
                <a:solidFill>
                  <a:srgbClr val="000000"/>
                </a:solidFill>
                <a:latin typeface="Calibri" panose="020F0502020204030204" pitchFamily="34" charset="0"/>
              </a:rPr>
              <a:t>intrigant</a:t>
            </a:r>
            <a:r>
              <a:rPr lang="ro-RO" altLang="en-US" sz="3000" dirty="0">
                <a:solidFill>
                  <a:srgbClr val="000000"/>
                </a:solidFill>
                <a:latin typeface="Calibri" panose="020F0502020204030204" pitchFamily="34" charset="0"/>
              </a:rPr>
              <a:t>ă</a:t>
            </a:r>
            <a:r>
              <a:rPr lang="vi-VN" altLang="en-US" sz="3000" dirty="0" smtClean="0">
                <a:solidFill>
                  <a:srgbClr val="000000"/>
                </a:solidFill>
                <a:latin typeface="Calibri" panose="020F0502020204030204" pitchFamily="34" charset="0"/>
              </a:rPr>
              <a:t> </a:t>
            </a:r>
            <a:r>
              <a:rPr lang="vi-VN" altLang="en-US" sz="3000" dirty="0">
                <a:solidFill>
                  <a:srgbClr val="000000"/>
                </a:solidFill>
                <a:latin typeface="Calibri" panose="020F0502020204030204" pitchFamily="34" charset="0"/>
              </a:rPr>
              <a:t>de a atrage bucăți de fier. </a:t>
            </a:r>
            <a:endParaRPr lang="en-US" altLang="en-US" sz="3000" dirty="0">
              <a:solidFill>
                <a:srgbClr val="000000"/>
              </a:solidFill>
              <a:latin typeface="Calibri" panose="020F0502020204030204" pitchFamily="34" charset="0"/>
            </a:endParaRPr>
          </a:p>
          <a:p>
            <a:pPr eaLnBrk="1" hangingPunct="1">
              <a:lnSpc>
                <a:spcPct val="100000"/>
              </a:lnSpc>
              <a:spcBef>
                <a:spcPts val="638"/>
              </a:spcBef>
              <a:spcAft>
                <a:spcPts val="1425"/>
              </a:spcAft>
            </a:pPr>
            <a:endParaRPr lang="en-US" altLang="en-US" sz="3200" dirty="0">
              <a:solidFill>
                <a:srgbClr val="000000"/>
              </a:solidFill>
              <a:latin typeface="Calibri" panose="020F0502020204030204" pitchFamily="34" charset="0"/>
            </a:endParaRP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141663"/>
            <a:ext cx="2500313"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068638"/>
            <a:ext cx="3600450"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620713"/>
            <a:ext cx="8229600" cy="550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buSzPct val="45000"/>
            </a:pPr>
            <a:r>
              <a:rPr lang="vi-VN" altLang="en-US" sz="3000" dirty="0" smtClean="0">
                <a:solidFill>
                  <a:srgbClr val="000000"/>
                </a:solidFill>
                <a:latin typeface="Calibri" panose="020F0502020204030204" pitchFamily="34" charset="0"/>
              </a:rPr>
              <a:t>Acest </a:t>
            </a:r>
            <a:r>
              <a:rPr lang="vi-VN" altLang="en-US" sz="3000" dirty="0">
                <a:solidFill>
                  <a:srgbClr val="000000"/>
                </a:solidFill>
                <a:latin typeface="Calibri" panose="020F0502020204030204" pitchFamily="34" charset="0"/>
              </a:rPr>
              <a:t>comportament a </a:t>
            </a:r>
            <a:r>
              <a:rPr lang="vi-VN" altLang="en-US" sz="3000" dirty="0" smtClean="0">
                <a:solidFill>
                  <a:srgbClr val="000000"/>
                </a:solidFill>
                <a:latin typeface="Calibri" panose="020F0502020204030204" pitchFamily="34" charset="0"/>
              </a:rPr>
              <a:t>fost </a:t>
            </a:r>
            <a:r>
              <a:rPr lang="ro-RO" altLang="en-US" sz="3000" dirty="0" smtClean="0">
                <a:solidFill>
                  <a:srgbClr val="000000"/>
                </a:solidFill>
                <a:latin typeface="Calibri" panose="020F0502020204030204" pitchFamily="34" charset="0"/>
              </a:rPr>
              <a:t>cunoscut </a:t>
            </a:r>
            <a:r>
              <a:rPr lang="vi-VN" altLang="en-US" sz="3000" dirty="0" smtClean="0">
                <a:solidFill>
                  <a:srgbClr val="000000"/>
                </a:solidFill>
                <a:latin typeface="Calibri" panose="020F0502020204030204" pitchFamily="34" charset="0"/>
              </a:rPr>
              <a:t>și </a:t>
            </a:r>
            <a:r>
              <a:rPr lang="en-US" altLang="en-US" sz="3000" dirty="0" smtClean="0">
                <a:solidFill>
                  <a:srgbClr val="000000"/>
                </a:solidFill>
                <a:latin typeface="Calibri" panose="020F0502020204030204" pitchFamily="34" charset="0"/>
              </a:rPr>
              <a:t>de </a:t>
            </a:r>
            <a:r>
              <a:rPr lang="ro-RO" altLang="en-US" sz="3000" dirty="0" smtClean="0">
                <a:solidFill>
                  <a:srgbClr val="000000"/>
                </a:solidFill>
                <a:latin typeface="Calibri" panose="020F0502020204030204" pitchFamily="34" charset="0"/>
              </a:rPr>
              <a:t>către China </a:t>
            </a:r>
            <a:r>
              <a:rPr lang="vi-VN" altLang="en-US" sz="3000" dirty="0" smtClean="0">
                <a:solidFill>
                  <a:srgbClr val="000000"/>
                </a:solidFill>
                <a:latin typeface="Calibri" panose="020F0502020204030204" pitchFamily="34" charset="0"/>
              </a:rPr>
              <a:t>Antic</a:t>
            </a:r>
            <a:r>
              <a:rPr lang="ro-RO" altLang="en-US" sz="3000" dirty="0" smtClean="0">
                <a:solidFill>
                  <a:srgbClr val="000000"/>
                </a:solidFill>
                <a:latin typeface="Calibri" panose="020F0502020204030204" pitchFamily="34" charset="0"/>
              </a:rPr>
              <a:t>ă,</a:t>
            </a:r>
            <a:r>
              <a:rPr lang="vi-VN" altLang="en-US" sz="3000" dirty="0" smtClean="0">
                <a:solidFill>
                  <a:srgbClr val="000000"/>
                </a:solidFill>
                <a:latin typeface="Calibri" panose="020F0502020204030204" pitchFamily="34" charset="0"/>
              </a:rPr>
              <a:t> </a:t>
            </a:r>
            <a:r>
              <a:rPr lang="vi-VN" altLang="en-US" sz="3000" dirty="0">
                <a:solidFill>
                  <a:srgbClr val="000000"/>
                </a:solidFill>
                <a:latin typeface="Calibri" panose="020F0502020204030204" pitchFamily="34" charset="0"/>
              </a:rPr>
              <a:t>care </a:t>
            </a:r>
            <a:r>
              <a:rPr lang="vi-VN" altLang="en-US" sz="3000" dirty="0" smtClean="0">
                <a:solidFill>
                  <a:srgbClr val="000000"/>
                </a:solidFill>
                <a:latin typeface="Calibri" panose="020F0502020204030204" pitchFamily="34" charset="0"/>
              </a:rPr>
              <a:t>a </a:t>
            </a:r>
            <a:r>
              <a:rPr lang="vi-VN" altLang="en-US" sz="3000" dirty="0">
                <a:solidFill>
                  <a:srgbClr val="000000"/>
                </a:solidFill>
                <a:latin typeface="Calibri" panose="020F0502020204030204" pitchFamily="34" charset="0"/>
              </a:rPr>
              <a:t>descoperit ceva </a:t>
            </a:r>
            <a:r>
              <a:rPr lang="ro-RO" altLang="en-US" sz="3000" dirty="0" smtClean="0">
                <a:solidFill>
                  <a:srgbClr val="000000"/>
                </a:solidFill>
                <a:latin typeface="Calibri" panose="020F0502020204030204" pitchFamily="34" charset="0"/>
              </a:rPr>
              <a:t>incredibil de</a:t>
            </a:r>
            <a:r>
              <a:rPr lang="en-US" altLang="en-US" sz="3000" dirty="0" smtClean="0">
                <a:solidFill>
                  <a:srgbClr val="000000"/>
                </a:solidFill>
                <a:latin typeface="Calibri" panose="020F0502020204030204" pitchFamily="34" charset="0"/>
              </a:rPr>
              <a:t> </a:t>
            </a:r>
            <a:r>
              <a:rPr lang="en-US" altLang="en-US" sz="3000" dirty="0" err="1">
                <a:solidFill>
                  <a:srgbClr val="000000"/>
                </a:solidFill>
                <a:latin typeface="Calibri" panose="020F0502020204030204" pitchFamily="34" charset="0"/>
              </a:rPr>
              <a:t>util</a:t>
            </a:r>
            <a:r>
              <a:rPr lang="vi-VN" altLang="en-US" sz="3000" dirty="0">
                <a:solidFill>
                  <a:srgbClr val="000000"/>
                </a:solidFill>
                <a:latin typeface="Calibri" panose="020F0502020204030204" pitchFamily="34" charset="0"/>
              </a:rPr>
              <a:t> </a:t>
            </a:r>
            <a:r>
              <a:rPr lang="vi-VN" altLang="en-US" sz="3000" dirty="0" smtClean="0">
                <a:solidFill>
                  <a:srgbClr val="000000"/>
                </a:solidFill>
                <a:latin typeface="Calibri" panose="020F0502020204030204" pitchFamily="34" charset="0"/>
              </a:rPr>
              <a:t>în </a:t>
            </a:r>
            <a:r>
              <a:rPr lang="vi-VN" altLang="en-US" sz="3000" dirty="0">
                <a:solidFill>
                  <a:srgbClr val="000000"/>
                </a:solidFill>
                <a:latin typeface="Calibri" panose="020F0502020204030204" pitchFamily="34" charset="0"/>
              </a:rPr>
              <a:t>navigație: faptul că </a:t>
            </a:r>
            <a:r>
              <a:rPr lang="vi-VN" altLang="en-US" sz="3000" dirty="0" smtClean="0">
                <a:solidFill>
                  <a:srgbClr val="000000"/>
                </a:solidFill>
                <a:latin typeface="Calibri" panose="020F0502020204030204" pitchFamily="34" charset="0"/>
              </a:rPr>
              <a:t>ac</a:t>
            </a:r>
            <a:r>
              <a:rPr lang="ro-RO" altLang="en-US" sz="3000" dirty="0" smtClean="0">
                <a:solidFill>
                  <a:srgbClr val="000000"/>
                </a:solidFill>
                <a:latin typeface="Calibri" panose="020F0502020204030204" pitchFamily="34" charset="0"/>
              </a:rPr>
              <a:t>ul magnetic, care este capabil să se rotească, indică întotdeauna către </a:t>
            </a:r>
            <a:r>
              <a:rPr lang="en-US" altLang="en-US" sz="3000" dirty="0" err="1" smtClean="0">
                <a:solidFill>
                  <a:srgbClr val="000000"/>
                </a:solidFill>
                <a:latin typeface="Calibri" panose="020F0502020204030204" pitchFamily="34" charset="0"/>
              </a:rPr>
              <a:t>direc</a:t>
            </a:r>
            <a:r>
              <a:rPr lang="ro-RO" altLang="en-US" sz="3000" dirty="0" smtClean="0">
                <a:solidFill>
                  <a:srgbClr val="000000"/>
                </a:solidFill>
                <a:latin typeface="Calibri" panose="020F0502020204030204" pitchFamily="34" charset="0"/>
              </a:rPr>
              <a:t>ţia Nord</a:t>
            </a:r>
            <a:r>
              <a:rPr lang="en-US" altLang="en-US" sz="3000" dirty="0" smtClean="0">
                <a:solidFill>
                  <a:srgbClr val="000000"/>
                </a:solidFill>
                <a:latin typeface="Calibri" panose="020F0502020204030204" pitchFamily="34" charset="0"/>
              </a:rPr>
              <a:t>-</a:t>
            </a:r>
            <a:r>
              <a:rPr lang="en-US" altLang="en-US" sz="3000" dirty="0" err="1" smtClean="0">
                <a:solidFill>
                  <a:srgbClr val="000000"/>
                </a:solidFill>
                <a:latin typeface="Calibri" panose="020F0502020204030204" pitchFamily="34" charset="0"/>
              </a:rPr>
              <a:t>Sud</a:t>
            </a:r>
            <a:r>
              <a:rPr lang="vi-VN" altLang="en-US" sz="3000" dirty="0" smtClean="0">
                <a:solidFill>
                  <a:srgbClr val="000000"/>
                </a:solidFill>
                <a:latin typeface="Calibri" panose="020F0502020204030204" pitchFamily="34" charset="0"/>
              </a:rPr>
              <a:t>.</a:t>
            </a:r>
            <a:endParaRPr lang="ro-RO" altLang="en-US" sz="3000" dirty="0" smtClean="0">
              <a:solidFill>
                <a:srgbClr val="000000"/>
              </a:solidFill>
              <a:latin typeface="Calibri" panose="020F0502020204030204" pitchFamily="34" charset="0"/>
            </a:endParaRPr>
          </a:p>
          <a:p>
            <a:pPr eaLnBrk="1" hangingPunct="1">
              <a:lnSpc>
                <a:spcPct val="100000"/>
              </a:lnSpc>
              <a:spcBef>
                <a:spcPts val="638"/>
              </a:spcBef>
              <a:spcAft>
                <a:spcPts val="1425"/>
              </a:spcAft>
              <a:buSzPct val="45000"/>
            </a:pPr>
            <a:r>
              <a:rPr lang="ro-RO" altLang="en-US" sz="3000" dirty="0" smtClean="0">
                <a:solidFill>
                  <a:srgbClr val="000000"/>
                </a:solidFill>
                <a:latin typeface="Calibri" panose="020F0502020204030204" pitchFamily="34" charset="0"/>
              </a:rPr>
              <a:t>Au inventat </a:t>
            </a:r>
            <a:r>
              <a:rPr lang="ro-RO" altLang="en-US" sz="3000" b="1" dirty="0" smtClean="0">
                <a:solidFill>
                  <a:srgbClr val="000000"/>
                </a:solidFill>
                <a:latin typeface="Calibri" panose="020F0502020204030204" pitchFamily="34" charset="0"/>
              </a:rPr>
              <a:t>busola</a:t>
            </a:r>
            <a:r>
              <a:rPr lang="ro-RO" altLang="en-US" sz="3000" dirty="0" smtClean="0">
                <a:solidFill>
                  <a:srgbClr val="000000"/>
                </a:solidFill>
                <a:latin typeface="Calibri" panose="020F0502020204030204" pitchFamily="34" charset="0"/>
              </a:rPr>
              <a:t>.</a:t>
            </a:r>
            <a:endParaRPr lang="en-US" altLang="en-US" sz="3000" dirty="0">
              <a:solidFill>
                <a:srgbClr val="000000"/>
              </a:solidFill>
              <a:latin typeface="Calibri" panose="020F0502020204030204" pitchFamily="34" charset="0"/>
            </a:endParaRPr>
          </a:p>
        </p:txBody>
      </p:sp>
      <p:sp>
        <p:nvSpPr>
          <p:cNvPr id="6147" name="Text Box 2"/>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3A623256-7FBE-4B95-A2BC-56C71B46683F}"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3</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3666331"/>
            <a:ext cx="3816350" cy="2574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859EFBD7-1969-4591-8633-3AE079067237}"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4</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7171" name="Rectangle 2"/>
          <p:cNvSpPr>
            <a:spLocks noChangeArrowheads="1"/>
          </p:cNvSpPr>
          <p:nvPr/>
        </p:nvSpPr>
        <p:spPr bwMode="auto">
          <a:xfrm>
            <a:off x="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195" name="Rectangle 3"/>
          <p:cNvSpPr>
            <a:spLocks noGrp="1" noChangeArrowheads="1"/>
          </p:cNvSpPr>
          <p:nvPr>
            <p:ph type="body"/>
          </p:nvPr>
        </p:nvSpPr>
        <p:spPr>
          <a:xfrm>
            <a:off x="457200" y="333375"/>
            <a:ext cx="8507413" cy="2181225"/>
          </a:xfrm>
        </p:spPr>
        <p:txBody>
          <a:bodyPr/>
          <a:lstStyle/>
          <a:p>
            <a:pPr eaLnBrk="1" hangingPunct="1">
              <a:lnSpc>
                <a:spcPct val="100000"/>
              </a:lnSpc>
              <a:spcBef>
                <a:spcPts val="638"/>
              </a:spcBef>
              <a:spcAft>
                <a:spcPts val="1425"/>
              </a:spcAft>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vi-VN" sz="3000" dirty="0" smtClean="0">
                <a:solidFill>
                  <a:schemeClr val="tx1"/>
                </a:solidFill>
              </a:rPr>
              <a:t>În </a:t>
            </a:r>
            <a:r>
              <a:rPr lang="vi-VN" sz="3000" dirty="0" smtClean="0">
                <a:solidFill>
                  <a:schemeClr val="tx1"/>
                </a:solidFill>
              </a:rPr>
              <a:t>1269, Peter Peregrinus a scris </a:t>
            </a:r>
            <a:r>
              <a:rPr lang="en-US" sz="3000" i="1" dirty="0" smtClean="0">
                <a:solidFill>
                  <a:schemeClr val="tx1"/>
                </a:solidFill>
              </a:rPr>
              <a:t>“</a:t>
            </a:r>
            <a:r>
              <a:rPr lang="vi-VN" sz="3000" i="1" dirty="0" smtClean="0">
                <a:solidFill>
                  <a:schemeClr val="tx1"/>
                </a:solidFill>
              </a:rPr>
              <a:t>Epistola </a:t>
            </a:r>
            <a:r>
              <a:rPr lang="vi-VN" sz="3000" i="1" dirty="0" smtClean="0">
                <a:solidFill>
                  <a:schemeClr val="tx1"/>
                </a:solidFill>
              </a:rPr>
              <a:t>de </a:t>
            </a:r>
            <a:r>
              <a:rPr lang="vi-VN" sz="3000" i="1" dirty="0" smtClean="0">
                <a:solidFill>
                  <a:schemeClr val="tx1"/>
                </a:solidFill>
              </a:rPr>
              <a:t>magnete</a:t>
            </a:r>
            <a:r>
              <a:rPr lang="en-US" sz="3000" i="1" dirty="0" smtClean="0">
                <a:solidFill>
                  <a:schemeClr val="tx1"/>
                </a:solidFill>
              </a:rPr>
              <a:t>”</a:t>
            </a:r>
            <a:r>
              <a:rPr lang="vi-VN" sz="3000" dirty="0" smtClean="0">
                <a:solidFill>
                  <a:schemeClr val="tx1"/>
                </a:solidFill>
              </a:rPr>
              <a:t>, </a:t>
            </a:r>
            <a:r>
              <a:rPr lang="vi-VN" sz="3000" dirty="0" smtClean="0">
                <a:solidFill>
                  <a:schemeClr val="tx1"/>
                </a:solidFill>
              </a:rPr>
              <a:t>unde </a:t>
            </a:r>
            <a:r>
              <a:rPr lang="vi-VN" sz="3000" dirty="0" smtClean="0">
                <a:solidFill>
                  <a:schemeClr val="tx1"/>
                </a:solidFill>
              </a:rPr>
              <a:t>experimentează </a:t>
            </a:r>
            <a:r>
              <a:rPr lang="vi-VN" sz="3000" dirty="0" smtClean="0">
                <a:solidFill>
                  <a:schemeClr val="tx1"/>
                </a:solidFill>
              </a:rPr>
              <a:t>și descrie proprietățile magneților. În tratatul său, </a:t>
            </a:r>
            <a:r>
              <a:rPr lang="vi-VN" sz="3000" dirty="0" smtClean="0">
                <a:solidFill>
                  <a:schemeClr val="tx1"/>
                </a:solidFill>
              </a:rPr>
              <a:t>prezintă </a:t>
            </a:r>
            <a:r>
              <a:rPr lang="vi-VN" sz="3000" dirty="0" smtClean="0">
                <a:solidFill>
                  <a:schemeClr val="tx1"/>
                </a:solidFill>
              </a:rPr>
              <a:t>câteva trăsături interesante ale</a:t>
            </a:r>
            <a:r>
              <a:rPr lang="en-US" sz="3000" dirty="0" smtClean="0">
                <a:solidFill>
                  <a:schemeClr val="tx1"/>
                </a:solidFill>
              </a:rPr>
              <a:t> </a:t>
            </a:r>
            <a:r>
              <a:rPr lang="vi-VN" sz="3000" dirty="0" smtClean="0">
                <a:solidFill>
                  <a:schemeClr val="tx1"/>
                </a:solidFill>
              </a:rPr>
              <a:t>magneților</a:t>
            </a:r>
            <a:r>
              <a:rPr lang="vi-VN" sz="3000" dirty="0" smtClean="0">
                <a:solidFill>
                  <a:schemeClr val="tx1"/>
                </a:solidFill>
              </a:rPr>
              <a:t>.</a:t>
            </a:r>
          </a:p>
          <a:p>
            <a:pPr eaLnBrk="1" hangingPunct="1">
              <a:lnSpc>
                <a:spcPct val="100000"/>
              </a:lnSpc>
              <a:spcBef>
                <a:spcPts val="638"/>
              </a:spcBef>
              <a:spcAft>
                <a:spcPts val="1425"/>
              </a:spcAft>
              <a:buClrTx/>
              <a:buSzTx/>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000" dirty="0" smtClean="0">
                <a:solidFill>
                  <a:schemeClr val="tx1"/>
                </a:solidFill>
              </a:rPr>
              <a:t>1) </a:t>
            </a:r>
            <a:r>
              <a:rPr lang="vi-VN" sz="3000" dirty="0" smtClean="0">
                <a:solidFill>
                  <a:schemeClr val="tx1"/>
                </a:solidFill>
              </a:rPr>
              <a:t>Un magnet are două capete numite </a:t>
            </a:r>
            <a:r>
              <a:rPr lang="vi-VN" sz="3000" b="1" dirty="0" smtClean="0">
                <a:solidFill>
                  <a:schemeClr val="tx1"/>
                </a:solidFill>
              </a:rPr>
              <a:t>poli</a:t>
            </a:r>
            <a:r>
              <a:rPr lang="vi-VN" sz="3000" dirty="0" smtClean="0">
                <a:solidFill>
                  <a:schemeClr val="tx1"/>
                </a:solidFill>
              </a:rPr>
              <a:t>, unul fiind numit polul nord sau căutător-de-pol-nord, pe când celălalt a fost numit polul sud sau căutător-de-pol-sud.</a:t>
            </a:r>
            <a:endParaRPr lang="en-US" sz="3000" dirty="0" smtClean="0">
              <a:solidFill>
                <a:schemeClr val="tx1"/>
              </a:solidFill>
            </a:endParaRPr>
          </a:p>
          <a:p>
            <a:pPr eaLnBrk="1"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3200" dirty="0" smtClean="0"/>
          </a:p>
          <a:p>
            <a:pPr eaLnBrk="1"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3200" dirty="0" smtClean="0"/>
          </a:p>
          <a:p>
            <a:pPr eaLnBrk="1"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3200" dirty="0" smtClean="0"/>
          </a:p>
          <a:p>
            <a:pPr eaLnBrk="1"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3200" dirty="0" smtClean="0"/>
          </a:p>
        </p:txBody>
      </p:sp>
      <p:pic>
        <p:nvPicPr>
          <p:cNvPr id="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45265" y="4191000"/>
            <a:ext cx="3189134" cy="2165350"/>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p:nvPr>
        </p:nvSpPr>
        <p:spPr>
          <a:xfrm>
            <a:off x="468313" y="404813"/>
            <a:ext cx="8218487" cy="5721350"/>
          </a:xfrm>
        </p:spPr>
        <p:txBody>
          <a:bodyPr/>
          <a:lstStyle/>
          <a:p>
            <a:pPr eaLnBrk="1" hangingPunct="1">
              <a:lnSpc>
                <a:spcPct val="100000"/>
              </a:lnSpc>
              <a:spcBef>
                <a:spcPts val="638"/>
              </a:spcBef>
              <a:spcAft>
                <a:spcPts val="1425"/>
              </a:spcAft>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vi-VN" sz="3000" dirty="0" smtClean="0"/>
              <a:t>2) Polul nord al unui magnet atrage polul sud al altui magnet, iar polul nord al unui magnet respinge polul nord al altui magnet. Pe scurt, putem spune că: </a:t>
            </a:r>
            <a:r>
              <a:rPr lang="vi-VN" sz="3000" b="1" dirty="0" smtClean="0"/>
              <a:t>polii de același tip se resping, iar polii diferiți se atrag.</a:t>
            </a:r>
            <a:endParaRPr lang="en-US" sz="3000" b="1" dirty="0" smtClean="0"/>
          </a:p>
          <a:p>
            <a:pPr eaLnBrk="1" hangingPunct="1">
              <a:lnSpc>
                <a:spcPct val="100000"/>
              </a:lnSpc>
              <a:spcBef>
                <a:spcPts val="638"/>
              </a:spcBef>
              <a:spcAft>
                <a:spcPts val="1425"/>
              </a:spcAft>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3200" b="1" dirty="0" smtClean="0"/>
          </a:p>
          <a:p>
            <a:pPr eaLnBrk="1" hangingPunct="1">
              <a:lnSpc>
                <a:spcPct val="100000"/>
              </a:lnSpc>
              <a:spcBef>
                <a:spcPts val="638"/>
              </a:spcBef>
              <a:spcAft>
                <a:spcPts val="1425"/>
              </a:spcAft>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3200" dirty="0" smtClean="0"/>
          </a:p>
          <a:p>
            <a:pPr eaLnBrk="1" hangingPunct="1">
              <a:lnSpc>
                <a:spcPct val="100000"/>
              </a:lnSpc>
              <a:spcBef>
                <a:spcPts val="638"/>
              </a:spcBef>
              <a:spcAft>
                <a:spcPts val="1425"/>
              </a:spcAft>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32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65488"/>
            <a:ext cx="4572000" cy="3167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457200" y="333375"/>
            <a:ext cx="8229600" cy="579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vi-VN" altLang="en-US" sz="3000" dirty="0" smtClean="0">
                <a:solidFill>
                  <a:srgbClr val="000000"/>
                </a:solidFill>
                <a:latin typeface="Calibri" panose="020F0502020204030204" pitchFamily="34" charset="0"/>
              </a:rPr>
              <a:t>3)</a:t>
            </a:r>
            <a:r>
              <a:rPr lang="en-US" altLang="en-US" sz="3000" dirty="0" smtClean="0">
                <a:solidFill>
                  <a:srgbClr val="000000"/>
                </a:solidFill>
                <a:latin typeface="Calibri" panose="020F0502020204030204" pitchFamily="34" charset="0"/>
              </a:rPr>
              <a:t> </a:t>
            </a:r>
            <a:r>
              <a:rPr lang="vi-VN" altLang="en-US" sz="3000" dirty="0" smtClean="0">
                <a:solidFill>
                  <a:srgbClr val="000000"/>
                </a:solidFill>
                <a:latin typeface="Calibri" panose="020F0502020204030204" pitchFamily="34" charset="0"/>
              </a:rPr>
              <a:t>Un </a:t>
            </a:r>
            <a:r>
              <a:rPr lang="vi-VN" altLang="en-US" sz="3000" dirty="0">
                <a:solidFill>
                  <a:srgbClr val="000000"/>
                </a:solidFill>
                <a:latin typeface="Calibri" panose="020F0502020204030204" pitchFamily="34" charset="0"/>
              </a:rPr>
              <a:t>magnet va avea întodeauna doi poli. Dacă magnetul este rupt în două, se vor crea doi noi magneți cu polii nord (N) și sud (S). Dacă un magnet de tip bară este rupt în două, în punctul de rupere se vor formă doi noi poli: nord și sud.</a:t>
            </a:r>
            <a:endParaRPr lang="en-US" altLang="en-US" sz="3000" dirty="0">
              <a:solidFill>
                <a:srgbClr val="000000"/>
              </a:solidFill>
              <a:latin typeface="Calibri" panose="020F0502020204030204" pitchFamily="34" charset="0"/>
            </a:endParaRPr>
          </a:p>
          <a:p>
            <a:pPr eaLnBrk="1" hangingPunct="1">
              <a:lnSpc>
                <a:spcPct val="100000"/>
              </a:lnSpc>
              <a:spcBef>
                <a:spcPts val="638"/>
              </a:spcBef>
              <a:spcAft>
                <a:spcPts val="1425"/>
              </a:spcAft>
            </a:pPr>
            <a:endParaRPr lang="en-US" altLang="en-US" sz="3200" dirty="0">
              <a:solidFill>
                <a:srgbClr val="000000"/>
              </a:solidFill>
              <a:latin typeface="Calibri" panose="020F0502020204030204" pitchFamily="34" charset="0"/>
            </a:endParaRPr>
          </a:p>
          <a:p>
            <a:pPr eaLnBrk="1" hangingPunct="1">
              <a:lnSpc>
                <a:spcPct val="100000"/>
              </a:lnSpc>
              <a:spcBef>
                <a:spcPts val="638"/>
              </a:spcBef>
              <a:spcAft>
                <a:spcPts val="1425"/>
              </a:spcAft>
            </a:pPr>
            <a:endParaRPr lang="en-US" altLang="en-US" sz="3200" dirty="0">
              <a:solidFill>
                <a:srgbClr val="000000"/>
              </a:solidFill>
              <a:latin typeface="Calibri" panose="020F0502020204030204" pitchFamily="34" charset="0"/>
            </a:endParaRPr>
          </a:p>
        </p:txBody>
      </p:sp>
      <p:sp>
        <p:nvSpPr>
          <p:cNvPr id="10243" name="Text Box 2"/>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91CABD27-93D9-4C35-BFBF-7945D16C8672}"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6</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2997200"/>
            <a:ext cx="3676650"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DAEB1A41-42C0-4C5E-BB29-CC17FE747200}"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7</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1267" name="Text Box 2"/>
          <p:cNvSpPr txBox="1">
            <a:spLocks noChangeArrowheads="1"/>
          </p:cNvSpPr>
          <p:nvPr/>
        </p:nvSpPr>
        <p:spPr bwMode="auto">
          <a:xfrm>
            <a:off x="457200" y="549275"/>
            <a:ext cx="8229600" cy="557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vi-VN" altLang="en-US" sz="2800" dirty="0" smtClean="0">
                <a:solidFill>
                  <a:srgbClr val="000000"/>
                </a:solidFill>
                <a:latin typeface="Calibri" panose="020F0502020204030204" pitchFamily="34" charset="0"/>
              </a:rPr>
              <a:t>De </a:t>
            </a:r>
            <a:r>
              <a:rPr lang="vi-VN" altLang="en-US" sz="2800" dirty="0">
                <a:solidFill>
                  <a:srgbClr val="000000"/>
                </a:solidFill>
                <a:latin typeface="Calibri" panose="020F0502020204030204" pitchFamily="34" charset="0"/>
              </a:rPr>
              <a:t>ce </a:t>
            </a:r>
            <a:r>
              <a:rPr lang="vi-VN" altLang="en-US" sz="2800" dirty="0">
                <a:solidFill>
                  <a:srgbClr val="000000"/>
                </a:solidFill>
                <a:latin typeface="Calibri" panose="020F0502020204030204" pitchFamily="34" charset="0"/>
              </a:rPr>
              <a:t>se aliniază magneții </a:t>
            </a:r>
            <a:r>
              <a:rPr lang="vi-VN" altLang="en-US" sz="2800" dirty="0">
                <a:solidFill>
                  <a:srgbClr val="000000"/>
                </a:solidFill>
                <a:latin typeface="Calibri" panose="020F0502020204030204" pitchFamily="34" charset="0"/>
              </a:rPr>
              <a:t>după direcția nord-sud? Un mare fizician englez, </a:t>
            </a:r>
            <a:r>
              <a:rPr lang="vi-VN" altLang="en-US" sz="2800" b="1" dirty="0">
                <a:solidFill>
                  <a:srgbClr val="000000"/>
                </a:solidFill>
                <a:latin typeface="Calibri" panose="020F0502020204030204" pitchFamily="34" charset="0"/>
              </a:rPr>
              <a:t>William Gilbert</a:t>
            </a:r>
            <a:r>
              <a:rPr lang="vi-VN" altLang="en-US" sz="2800" dirty="0">
                <a:solidFill>
                  <a:srgbClr val="000000"/>
                </a:solidFill>
                <a:latin typeface="Calibri" panose="020F0502020204030204" pitchFamily="34" charset="0"/>
              </a:rPr>
              <a:t>, a răspuns la această întrebare în 1600 când a sugerat că Pământul este un magnet gigant.</a:t>
            </a:r>
            <a:endParaRPr lang="en-US" altLang="en-US" sz="2800" dirty="0">
              <a:solidFill>
                <a:srgbClr val="000000"/>
              </a:solidFill>
              <a:latin typeface="Calibri" panose="020F050202020403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2727325"/>
            <a:ext cx="5218113" cy="374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404813"/>
            <a:ext cx="8229600" cy="572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vi-VN" altLang="en-US" sz="3000" dirty="0" smtClean="0">
                <a:solidFill>
                  <a:srgbClr val="000000"/>
                </a:solidFill>
                <a:latin typeface="Calibri" panose="020F0502020204030204" pitchFamily="34" charset="0"/>
              </a:rPr>
              <a:t>La început, oamenii de știință au considerat că forța magnetică poate acționa instantaneu pentru orice distanță de la un pol la altul. Dar în secolul 19, Michael Faraday, a dezvoltat o idee alternativă pentru a descrie ce se întâmplă în aceste interacțiuni la distanță. Ideea câmpurilor.</a:t>
            </a:r>
          </a:p>
          <a:p>
            <a:pPr eaLnBrk="1" hangingPunct="1">
              <a:lnSpc>
                <a:spcPct val="100000"/>
              </a:lnSpc>
              <a:spcBef>
                <a:spcPts val="638"/>
              </a:spcBef>
              <a:spcAft>
                <a:spcPts val="1425"/>
              </a:spcAft>
            </a:pPr>
            <a:r>
              <a:rPr lang="vi-VN" altLang="en-US" sz="3000" dirty="0" smtClean="0">
                <a:solidFill>
                  <a:srgbClr val="000000"/>
                </a:solidFill>
                <a:latin typeface="Calibri" panose="020F0502020204030204" pitchFamily="34" charset="0"/>
              </a:rPr>
              <a:t>Un câmp magnetic descrie o zona în jurul oricărui magnet unde oricare alt magnet care intră în zona respectiv va fi afectat de forță magnetică.</a:t>
            </a:r>
            <a:endParaRPr lang="en-US" altLang="en-US" sz="3000" dirty="0" smtClean="0">
              <a:solidFill>
                <a:srgbClr val="000000"/>
              </a:solidFill>
              <a:latin typeface="Calibri" panose="020F0502020204030204" pitchFamily="34" charset="0"/>
            </a:endParaRPr>
          </a:p>
          <a:p>
            <a:pPr eaLnBrk="1" hangingPunct="1">
              <a:lnSpc>
                <a:spcPct val="100000"/>
              </a:lnSpc>
              <a:spcBef>
                <a:spcPts val="638"/>
              </a:spcBef>
              <a:spcAft>
                <a:spcPts val="1425"/>
              </a:spcAft>
            </a:pPr>
            <a:endParaRPr lang="en-US" altLang="en-US" sz="3000" dirty="0">
              <a:solidFill>
                <a:srgbClr val="000000"/>
              </a:solidFill>
              <a:latin typeface="Calibri" panose="020F0502020204030204" pitchFamily="34" charset="0"/>
            </a:endParaRPr>
          </a:p>
        </p:txBody>
      </p:sp>
      <p:sp>
        <p:nvSpPr>
          <p:cNvPr id="12291" name="Text Box 2"/>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9CDB3BD0-B093-400C-85FE-2D8AD5C261A2}"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8</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fld id="{4E7EE42E-0463-4962-BE59-8516B3FE2131}" type="slidenum">
              <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pPr eaLnBrk="1" hangingPunct="1">
                <a:lnSpc>
                  <a:spcPct val="100000"/>
                </a:lnSpc>
              </a:pPr>
              <a:t>9</a:t>
            </a:fld>
            <a:endParaRPr lang="en-US" altLang="en-US">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315" name="Text Box 2"/>
          <p:cNvSpPr txBox="1">
            <a:spLocks noChangeArrowheads="1"/>
          </p:cNvSpPr>
          <p:nvPr/>
        </p:nvSpPr>
        <p:spPr bwMode="auto">
          <a:xfrm>
            <a:off x="457200" y="188913"/>
            <a:ext cx="8229600" cy="593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38"/>
              </a:spcBef>
              <a:spcAft>
                <a:spcPts val="1425"/>
              </a:spcAft>
            </a:pPr>
            <a:r>
              <a:rPr lang="vi-VN" altLang="en-US" sz="3000" dirty="0" smtClean="0">
                <a:solidFill>
                  <a:srgbClr val="000000"/>
                </a:solidFill>
                <a:latin typeface="Calibri" panose="020F0502020204030204" pitchFamily="34" charset="0"/>
              </a:rPr>
              <a:t>Faraday </a:t>
            </a:r>
            <a:r>
              <a:rPr lang="vi-VN" altLang="en-US" sz="3000" dirty="0">
                <a:solidFill>
                  <a:srgbClr val="000000"/>
                </a:solidFill>
                <a:latin typeface="Calibri" panose="020F0502020204030204" pitchFamily="34" charset="0"/>
              </a:rPr>
              <a:t>a pus foi subțiri de hârtie desupra magneților de tip bară și a turnat ușor pilitură de fier deasupra. Pilitura de fier a fost atrasă de forțele magnetice din jurul fiecărui magnet, demonstrându-și existența și arătând că puterea forțelor magnetice este concentrată în jurul și între polii aflați la capetele magneților.</a:t>
            </a:r>
            <a:endParaRPr lang="en-US" altLang="en-US" sz="3000" dirty="0">
              <a:solidFill>
                <a:srgbClr val="000000"/>
              </a:solidFill>
              <a:latin typeface="Calibri" panose="020F0502020204030204" pitchFamily="34" charset="0"/>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3789363"/>
            <a:ext cx="4176713" cy="2255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560</Words>
  <Application>Microsoft Office PowerPoint</Application>
  <PresentationFormat>On-screen Show (4:3)</PresentationFormat>
  <Paragraphs>39</Paragraphs>
  <Slides>11</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 Unicode MS</vt:lpstr>
      <vt:lpstr>Microsoft YaHei</vt:lpstr>
      <vt:lpstr>Arial</vt:lpstr>
      <vt:lpstr>Calibri</vt:lpstr>
      <vt:lpstr>Times New Roman</vt:lpstr>
      <vt:lpstr>Office Theme</vt:lpstr>
      <vt:lpstr>1_Office Theme</vt:lpstr>
      <vt:lpstr>2_Office Theme</vt:lpstr>
      <vt:lpstr>Câmpuri Magnetice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Câmpuri Magnetice</dc:title>
  <dc:creator>Liena</dc:creator>
  <cp:lastModifiedBy>Birou</cp:lastModifiedBy>
  <cp:revision>16</cp:revision>
  <cp:lastPrinted>1601-01-01T00:00:00Z</cp:lastPrinted>
  <dcterms:created xsi:type="dcterms:W3CDTF">1601-01-01T00:00:00Z</dcterms:created>
  <dcterms:modified xsi:type="dcterms:W3CDTF">2018-10-09T07:52:38Z</dcterms:modified>
</cp:coreProperties>
</file>