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15"/>
  </p:notesMasterIdLst>
  <p:sldIdLst>
    <p:sldId id="256" r:id="rId4"/>
    <p:sldId id="257" r:id="rId5"/>
    <p:sldId id="258" r:id="rId6"/>
    <p:sldId id="259" r:id="rId7"/>
    <p:sldId id="260" r:id="rId8"/>
    <p:sldId id="267" r:id="rId9"/>
    <p:sldId id="262" r:id="rId10"/>
    <p:sldId id="263" r:id="rId11"/>
    <p:sldId id="264" r:id="rId12"/>
    <p:sldId id="265" r:id="rId13"/>
    <p:sldId id="266" r:id="rId14"/>
  </p:sldIdLst>
  <p:sldSz cx="9144000" cy="6858000" type="screen4x3"/>
  <p:notesSz cx="7772400" cy="10058400"/>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20"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silis Galanis" userId="e22fdf0b5cc6cc0e" providerId="LiveId" clId="{35E37891-A771-453D-AC91-56C4C2EEFEEF}"/>
    <pc:docChg chg="undo redo custSel addSld delSld modSld sldOrd">
      <pc:chgData name="Vassilis Galanis" userId="e22fdf0b5cc6cc0e" providerId="LiveId" clId="{35E37891-A771-453D-AC91-56C4C2EEFEEF}" dt="2018-05-19T12:26:24.641" v="4488" actId="1036"/>
      <pc:docMkLst>
        <pc:docMk/>
      </pc:docMkLst>
      <pc:sldChg chg="modSp">
        <pc:chgData name="Vassilis Galanis" userId="e22fdf0b5cc6cc0e" providerId="LiveId" clId="{35E37891-A771-453D-AC91-56C4C2EEFEEF}" dt="2018-05-19T12:26:24.641" v="4488" actId="1036"/>
        <pc:sldMkLst>
          <pc:docMk/>
          <pc:sldMk cId="0" sldId="256"/>
        </pc:sldMkLst>
        <pc:spChg chg="mod">
          <ac:chgData name="Vassilis Galanis" userId="e22fdf0b5cc6cc0e" providerId="LiveId" clId="{35E37891-A771-453D-AC91-56C4C2EEFEEF}" dt="2018-05-19T12:26:24.641" v="4488" actId="1036"/>
          <ac:spMkLst>
            <pc:docMk/>
            <pc:sldMk cId="0" sldId="256"/>
            <ac:spMk id="5122" creationId="{53568CDC-622E-4CDD-B888-2E3C0A4A1939}"/>
          </ac:spMkLst>
        </pc:spChg>
        <pc:picChg chg="mod">
          <ac:chgData name="Vassilis Galanis" userId="e22fdf0b5cc6cc0e" providerId="LiveId" clId="{35E37891-A771-453D-AC91-56C4C2EEFEEF}" dt="2018-05-19T12:26:24.641" v="4488" actId="1036"/>
          <ac:picMkLst>
            <pc:docMk/>
            <pc:sldMk cId="0" sldId="256"/>
            <ac:picMk id="5125" creationId="{8D850D10-5A01-4405-A573-1B242D0D2136}"/>
          </ac:picMkLst>
        </pc:picChg>
      </pc:sldChg>
      <pc:sldChg chg="modSp">
        <pc:chgData name="Vassilis Galanis" userId="e22fdf0b5cc6cc0e" providerId="LiveId" clId="{35E37891-A771-453D-AC91-56C4C2EEFEEF}" dt="2018-05-19T09:16:14.385" v="513" actId="20577"/>
        <pc:sldMkLst>
          <pc:docMk/>
          <pc:sldMk cId="0" sldId="257"/>
        </pc:sldMkLst>
        <pc:spChg chg="mod">
          <ac:chgData name="Vassilis Galanis" userId="e22fdf0b5cc6cc0e" providerId="LiveId" clId="{35E37891-A771-453D-AC91-56C4C2EEFEEF}" dt="2018-05-19T09:16:14.385" v="513" actId="20577"/>
          <ac:spMkLst>
            <pc:docMk/>
            <pc:sldMk cId="0" sldId="257"/>
            <ac:spMk id="7170" creationId="{3B005C21-4073-4B03-8D30-BB5F042BDB5F}"/>
          </ac:spMkLst>
        </pc:spChg>
        <pc:picChg chg="mod">
          <ac:chgData name="Vassilis Galanis" userId="e22fdf0b5cc6cc0e" providerId="LiveId" clId="{35E37891-A771-453D-AC91-56C4C2EEFEEF}" dt="2018-05-19T09:15:49.686" v="497" actId="1036"/>
          <ac:picMkLst>
            <pc:docMk/>
            <pc:sldMk cId="0" sldId="257"/>
            <ac:picMk id="7171" creationId="{C47CCC44-EEFC-4B6B-9793-5B22EA76111F}"/>
          </ac:picMkLst>
        </pc:picChg>
        <pc:picChg chg="mod">
          <ac:chgData name="Vassilis Galanis" userId="e22fdf0b5cc6cc0e" providerId="LiveId" clId="{35E37891-A771-453D-AC91-56C4C2EEFEEF}" dt="2018-05-19T09:15:57.353" v="502" actId="1037"/>
          <ac:picMkLst>
            <pc:docMk/>
            <pc:sldMk cId="0" sldId="257"/>
            <ac:picMk id="7172" creationId="{EF23E237-97DF-420A-BD8F-411BCFC7725F}"/>
          </ac:picMkLst>
        </pc:picChg>
      </pc:sldChg>
      <pc:sldChg chg="modSp">
        <pc:chgData name="Vassilis Galanis" userId="e22fdf0b5cc6cc0e" providerId="LiveId" clId="{35E37891-A771-453D-AC91-56C4C2EEFEEF}" dt="2018-05-19T10:46:53.256" v="1867" actId="20577"/>
        <pc:sldMkLst>
          <pc:docMk/>
          <pc:sldMk cId="0" sldId="258"/>
        </pc:sldMkLst>
        <pc:spChg chg="mod">
          <ac:chgData name="Vassilis Galanis" userId="e22fdf0b5cc6cc0e" providerId="LiveId" clId="{35E37891-A771-453D-AC91-56C4C2EEFEEF}" dt="2018-05-19T10:46:53.256" v="1867" actId="20577"/>
          <ac:spMkLst>
            <pc:docMk/>
            <pc:sldMk cId="0" sldId="258"/>
            <ac:spMk id="9218" creationId="{4FCA6549-0119-46FB-ABE7-28029B89A8BE}"/>
          </ac:spMkLst>
        </pc:spChg>
        <pc:picChg chg="mod">
          <ac:chgData name="Vassilis Galanis" userId="e22fdf0b5cc6cc0e" providerId="LiveId" clId="{35E37891-A771-453D-AC91-56C4C2EEFEEF}" dt="2018-05-19T10:43:24.796" v="1781" actId="1036"/>
          <ac:picMkLst>
            <pc:docMk/>
            <pc:sldMk cId="0" sldId="258"/>
            <ac:picMk id="9219" creationId="{068F5D92-CA6E-4C28-986E-591B3AA7AF19}"/>
          </ac:picMkLst>
        </pc:picChg>
      </pc:sldChg>
      <pc:sldChg chg="addSp delSp modSp">
        <pc:chgData name="Vassilis Galanis" userId="e22fdf0b5cc6cc0e" providerId="LiveId" clId="{35E37891-A771-453D-AC91-56C4C2EEFEEF}" dt="2018-05-19T09:53:11.549" v="1145" actId="20577"/>
        <pc:sldMkLst>
          <pc:docMk/>
          <pc:sldMk cId="0" sldId="259"/>
        </pc:sldMkLst>
        <pc:spChg chg="add del mod">
          <ac:chgData name="Vassilis Galanis" userId="e22fdf0b5cc6cc0e" providerId="LiveId" clId="{35E37891-A771-453D-AC91-56C4C2EEFEEF}" dt="2018-05-19T09:16:56.581" v="522" actId="478"/>
          <ac:spMkLst>
            <pc:docMk/>
            <pc:sldMk cId="0" sldId="259"/>
            <ac:spMk id="9" creationId="{1431C31E-93DE-40B1-A6E7-1E5E95C68380}"/>
          </ac:spMkLst>
        </pc:spChg>
        <pc:spChg chg="mod">
          <ac:chgData name="Vassilis Galanis" userId="e22fdf0b5cc6cc0e" providerId="LiveId" clId="{35E37891-A771-453D-AC91-56C4C2EEFEEF}" dt="2018-05-19T09:53:11.549" v="1145" actId="20577"/>
          <ac:spMkLst>
            <pc:docMk/>
            <pc:sldMk cId="0" sldId="259"/>
            <ac:spMk id="8195" creationId="{A41B6124-6337-4966-A2BF-489273047978}"/>
          </ac:spMkLst>
        </pc:spChg>
        <pc:picChg chg="add del mod ord">
          <ac:chgData name="Vassilis Galanis" userId="e22fdf0b5cc6cc0e" providerId="LiveId" clId="{35E37891-A771-453D-AC91-56C4C2EEFEEF}" dt="2018-05-19T09:19:41.491" v="534" actId="478"/>
          <ac:picMkLst>
            <pc:docMk/>
            <pc:sldMk cId="0" sldId="259"/>
            <ac:picMk id="3" creationId="{891DC93D-7B8D-43D3-8A53-85807F866467}"/>
          </ac:picMkLst>
        </pc:picChg>
        <pc:picChg chg="add mod">
          <ac:chgData name="Vassilis Galanis" userId="e22fdf0b5cc6cc0e" providerId="LiveId" clId="{35E37891-A771-453D-AC91-56C4C2EEFEEF}" dt="2018-05-19T09:19:52.062" v="536" actId="1076"/>
          <ac:picMkLst>
            <pc:docMk/>
            <pc:sldMk cId="0" sldId="259"/>
            <ac:picMk id="5" creationId="{7BE9AF1D-1A96-4F49-9513-B306D173E44A}"/>
          </ac:picMkLst>
        </pc:picChg>
        <pc:picChg chg="del">
          <ac:chgData name="Vassilis Galanis" userId="e22fdf0b5cc6cc0e" providerId="LiveId" clId="{35E37891-A771-453D-AC91-56C4C2EEFEEF}" dt="2018-05-19T08:49:10.587" v="12" actId="478"/>
          <ac:picMkLst>
            <pc:docMk/>
            <pc:sldMk cId="0" sldId="259"/>
            <ac:picMk id="11268" creationId="{0047C79F-701E-430F-A086-1A0D94119827}"/>
          </ac:picMkLst>
        </pc:picChg>
      </pc:sldChg>
      <pc:sldChg chg="addSp delSp modSp">
        <pc:chgData name="Vassilis Galanis" userId="e22fdf0b5cc6cc0e" providerId="LiveId" clId="{35E37891-A771-453D-AC91-56C4C2EEFEEF}" dt="2018-05-19T09:52:39.681" v="1139" actId="1076"/>
        <pc:sldMkLst>
          <pc:docMk/>
          <pc:sldMk cId="0" sldId="260"/>
        </pc:sldMkLst>
        <pc:spChg chg="add mod">
          <ac:chgData name="Vassilis Galanis" userId="e22fdf0b5cc6cc0e" providerId="LiveId" clId="{35E37891-A771-453D-AC91-56C4C2EEFEEF}" dt="2018-05-19T09:51:47.152" v="1136" actId="1036"/>
          <ac:spMkLst>
            <pc:docMk/>
            <pc:sldMk cId="0" sldId="260"/>
            <ac:spMk id="22" creationId="{E8B50BCE-7378-4522-838D-2F29855893EE}"/>
          </ac:spMkLst>
        </pc:spChg>
        <pc:spChg chg="mod">
          <ac:chgData name="Vassilis Galanis" userId="e22fdf0b5cc6cc0e" providerId="LiveId" clId="{35E37891-A771-453D-AC91-56C4C2EEFEEF}" dt="2018-05-19T09:49:40.185" v="1106" actId="1076"/>
          <ac:spMkLst>
            <pc:docMk/>
            <pc:sldMk cId="0" sldId="260"/>
            <ac:spMk id="9217" creationId="{E6CFA528-D830-4754-8F15-9216682B865E}"/>
          </ac:spMkLst>
        </pc:spChg>
        <pc:picChg chg="add mod">
          <ac:chgData name="Vassilis Galanis" userId="e22fdf0b5cc6cc0e" providerId="LiveId" clId="{35E37891-A771-453D-AC91-56C4C2EEFEEF}" dt="2018-05-19T09:52:39.681" v="1139" actId="1076"/>
          <ac:picMkLst>
            <pc:docMk/>
            <pc:sldMk cId="0" sldId="260"/>
            <ac:picMk id="3" creationId="{49760603-1FDE-4B1D-8551-A7519E9405D8}"/>
          </ac:picMkLst>
        </pc:picChg>
        <pc:picChg chg="add mod ord">
          <ac:chgData name="Vassilis Galanis" userId="e22fdf0b5cc6cc0e" providerId="LiveId" clId="{35E37891-A771-453D-AC91-56C4C2EEFEEF}" dt="2018-05-19T09:49:51.248" v="1112" actId="1035"/>
          <ac:picMkLst>
            <pc:docMk/>
            <pc:sldMk cId="0" sldId="260"/>
            <ac:picMk id="6" creationId="{813885CA-27C4-4D69-AAD6-3F763BD6F2D0}"/>
          </ac:picMkLst>
        </pc:picChg>
        <pc:picChg chg="add mod ord">
          <ac:chgData name="Vassilis Galanis" userId="e22fdf0b5cc6cc0e" providerId="LiveId" clId="{35E37891-A771-453D-AC91-56C4C2EEFEEF}" dt="2018-05-19T09:52:26.921" v="1138" actId="1076"/>
          <ac:picMkLst>
            <pc:docMk/>
            <pc:sldMk cId="0" sldId="260"/>
            <ac:picMk id="10" creationId="{8C398F40-9F0A-4EC0-B140-74174B4B3AFE}"/>
          </ac:picMkLst>
        </pc:picChg>
        <pc:picChg chg="add mod">
          <ac:chgData name="Vassilis Galanis" userId="e22fdf0b5cc6cc0e" providerId="LiveId" clId="{35E37891-A771-453D-AC91-56C4C2EEFEEF}" dt="2018-05-19T09:52:26.921" v="1138" actId="1076"/>
          <ac:picMkLst>
            <pc:docMk/>
            <pc:sldMk cId="0" sldId="260"/>
            <ac:picMk id="12" creationId="{B88BD186-001E-4B9F-B9D4-CA457978BE44}"/>
          </ac:picMkLst>
        </pc:picChg>
        <pc:picChg chg="add mod">
          <ac:chgData name="Vassilis Galanis" userId="e22fdf0b5cc6cc0e" providerId="LiveId" clId="{35E37891-A771-453D-AC91-56C4C2EEFEEF}" dt="2018-05-19T09:52:26.921" v="1138" actId="1076"/>
          <ac:picMkLst>
            <pc:docMk/>
            <pc:sldMk cId="0" sldId="260"/>
            <ac:picMk id="13" creationId="{91D6667A-BBAD-45BC-8810-36CF82B49B43}"/>
          </ac:picMkLst>
        </pc:picChg>
        <pc:picChg chg="add mod">
          <ac:chgData name="Vassilis Galanis" userId="e22fdf0b5cc6cc0e" providerId="LiveId" clId="{35E37891-A771-453D-AC91-56C4C2EEFEEF}" dt="2018-05-19T09:52:26.921" v="1138" actId="1076"/>
          <ac:picMkLst>
            <pc:docMk/>
            <pc:sldMk cId="0" sldId="260"/>
            <ac:picMk id="17" creationId="{F704389C-56AB-43CE-8C58-86304A0CB855}"/>
          </ac:picMkLst>
        </pc:picChg>
        <pc:picChg chg="add del mod">
          <ac:chgData name="Vassilis Galanis" userId="e22fdf0b5cc6cc0e" providerId="LiveId" clId="{35E37891-A771-453D-AC91-56C4C2EEFEEF}" dt="2018-05-19T09:37:24.751" v="1013" actId="478"/>
          <ac:picMkLst>
            <pc:docMk/>
            <pc:sldMk cId="0" sldId="260"/>
            <ac:picMk id="13315" creationId="{5A10B7AC-F9B8-416A-987B-5827E55B8DB3}"/>
          </ac:picMkLst>
        </pc:picChg>
        <pc:cxnChg chg="add mod">
          <ac:chgData name="Vassilis Galanis" userId="e22fdf0b5cc6cc0e" providerId="LiveId" clId="{35E37891-A771-453D-AC91-56C4C2EEFEEF}" dt="2018-05-19T09:52:39.681" v="1139" actId="1076"/>
          <ac:cxnSpMkLst>
            <pc:docMk/>
            <pc:sldMk cId="0" sldId="260"/>
            <ac:cxnSpMk id="5" creationId="{F4A854AF-E752-448C-A30E-E3FAA5CA2778}"/>
          </ac:cxnSpMkLst>
        </pc:cxnChg>
        <pc:cxnChg chg="add mod ord">
          <ac:chgData name="Vassilis Galanis" userId="e22fdf0b5cc6cc0e" providerId="LiveId" clId="{35E37891-A771-453D-AC91-56C4C2EEFEEF}" dt="2018-05-19T09:49:51.248" v="1112" actId="1035"/>
          <ac:cxnSpMkLst>
            <pc:docMk/>
            <pc:sldMk cId="0" sldId="260"/>
            <ac:cxnSpMk id="9" creationId="{9F4C9690-99A9-4F03-AA29-582323D283C6}"/>
          </ac:cxnSpMkLst>
        </pc:cxnChg>
        <pc:cxnChg chg="add mod ord">
          <ac:chgData name="Vassilis Galanis" userId="e22fdf0b5cc6cc0e" providerId="LiveId" clId="{35E37891-A771-453D-AC91-56C4C2EEFEEF}" dt="2018-05-19T09:52:26.921" v="1138" actId="1076"/>
          <ac:cxnSpMkLst>
            <pc:docMk/>
            <pc:sldMk cId="0" sldId="260"/>
            <ac:cxnSpMk id="11" creationId="{DAA9E50F-724A-418F-A511-AC83221B75BF}"/>
          </ac:cxnSpMkLst>
        </pc:cxnChg>
        <pc:cxnChg chg="add mod">
          <ac:chgData name="Vassilis Galanis" userId="e22fdf0b5cc6cc0e" providerId="LiveId" clId="{35E37891-A771-453D-AC91-56C4C2EEFEEF}" dt="2018-05-19T09:52:26.921" v="1138" actId="1076"/>
          <ac:cxnSpMkLst>
            <pc:docMk/>
            <pc:sldMk cId="0" sldId="260"/>
            <ac:cxnSpMk id="14" creationId="{A7D2A34C-B101-4B46-AA55-2878BBC8E5AC}"/>
          </ac:cxnSpMkLst>
        </pc:cxnChg>
        <pc:cxnChg chg="add del mod">
          <ac:chgData name="Vassilis Galanis" userId="e22fdf0b5cc6cc0e" providerId="LiveId" clId="{35E37891-A771-453D-AC91-56C4C2EEFEEF}" dt="2018-05-19T09:50:51.835" v="1121" actId="478"/>
          <ac:cxnSpMkLst>
            <pc:docMk/>
            <pc:sldMk cId="0" sldId="260"/>
            <ac:cxnSpMk id="18" creationId="{50DD0599-CB92-4954-9A30-A989BD77F302}"/>
          </ac:cxnSpMkLst>
        </pc:cxnChg>
        <pc:cxnChg chg="add del mod">
          <ac:chgData name="Vassilis Galanis" userId="e22fdf0b5cc6cc0e" providerId="LiveId" clId="{35E37891-A771-453D-AC91-56C4C2EEFEEF}" dt="2018-05-19T09:50:53.570" v="1122" actId="478"/>
          <ac:cxnSpMkLst>
            <pc:docMk/>
            <pc:sldMk cId="0" sldId="260"/>
            <ac:cxnSpMk id="19" creationId="{D101FB00-2D72-47A4-97B1-E9A01F0590FD}"/>
          </ac:cxnSpMkLst>
        </pc:cxnChg>
        <pc:cxnChg chg="add del">
          <ac:chgData name="Vassilis Galanis" userId="e22fdf0b5cc6cc0e" providerId="LiveId" clId="{35E37891-A771-453D-AC91-56C4C2EEFEEF}" dt="2018-05-19T09:48:46.919" v="1093"/>
          <ac:cxnSpMkLst>
            <pc:docMk/>
            <pc:sldMk cId="0" sldId="260"/>
            <ac:cxnSpMk id="20" creationId="{E33DF167-E141-46CD-9E80-48A687C94A1C}"/>
          </ac:cxnSpMkLst>
        </pc:cxnChg>
        <pc:cxnChg chg="add del">
          <ac:chgData name="Vassilis Galanis" userId="e22fdf0b5cc6cc0e" providerId="LiveId" clId="{35E37891-A771-453D-AC91-56C4C2EEFEEF}" dt="2018-05-19T09:48:46.919" v="1093"/>
          <ac:cxnSpMkLst>
            <pc:docMk/>
            <pc:sldMk cId="0" sldId="260"/>
            <ac:cxnSpMk id="21" creationId="{3B577D76-EB97-46A0-AD5B-0A3E3D621FA1}"/>
          </ac:cxnSpMkLst>
        </pc:cxnChg>
        <pc:cxnChg chg="add mod">
          <ac:chgData name="Vassilis Galanis" userId="e22fdf0b5cc6cc0e" providerId="LiveId" clId="{35E37891-A771-453D-AC91-56C4C2EEFEEF}" dt="2018-05-19T09:52:26.921" v="1138" actId="1076"/>
          <ac:cxnSpMkLst>
            <pc:docMk/>
            <pc:sldMk cId="0" sldId="260"/>
            <ac:cxnSpMk id="23" creationId="{C629FBA9-63EB-45A1-985A-7DB0AB3B0F7B}"/>
          </ac:cxnSpMkLst>
        </pc:cxnChg>
        <pc:cxnChg chg="add mod">
          <ac:chgData name="Vassilis Galanis" userId="e22fdf0b5cc6cc0e" providerId="LiveId" clId="{35E37891-A771-453D-AC91-56C4C2EEFEEF}" dt="2018-05-19T09:52:26.921" v="1138" actId="1076"/>
          <ac:cxnSpMkLst>
            <pc:docMk/>
            <pc:sldMk cId="0" sldId="260"/>
            <ac:cxnSpMk id="24" creationId="{D99328FF-9099-424B-8348-130A4CF6AD61}"/>
          </ac:cxnSpMkLst>
        </pc:cxnChg>
      </pc:sldChg>
      <pc:sldChg chg="delSp modSp del">
        <pc:chgData name="Vassilis Galanis" userId="e22fdf0b5cc6cc0e" providerId="LiveId" clId="{35E37891-A771-453D-AC91-56C4C2EEFEEF}" dt="2018-05-19T09:59:33.429" v="1542" actId="2696"/>
        <pc:sldMkLst>
          <pc:docMk/>
          <pc:sldMk cId="0" sldId="261"/>
        </pc:sldMkLst>
        <pc:spChg chg="del mod">
          <ac:chgData name="Vassilis Galanis" userId="e22fdf0b5cc6cc0e" providerId="LiveId" clId="{35E37891-A771-453D-AC91-56C4C2EEFEEF}" dt="2018-05-19T09:59:01.238" v="1525"/>
          <ac:spMkLst>
            <pc:docMk/>
            <pc:sldMk cId="0" sldId="261"/>
            <ac:spMk id="15362" creationId="{E907C294-163F-4B91-AF9B-86809996E3DA}"/>
          </ac:spMkLst>
        </pc:spChg>
        <pc:picChg chg="del">
          <ac:chgData name="Vassilis Galanis" userId="e22fdf0b5cc6cc0e" providerId="LiveId" clId="{35E37891-A771-453D-AC91-56C4C2EEFEEF}" dt="2018-05-19T09:58:46.577" v="1523" actId="478"/>
          <ac:picMkLst>
            <pc:docMk/>
            <pc:sldMk cId="0" sldId="261"/>
            <ac:picMk id="15363" creationId="{3409E5B4-56DB-4344-9C8F-CF90FC51E2F5}"/>
          </ac:picMkLst>
        </pc:picChg>
      </pc:sldChg>
      <pc:sldChg chg="modSp">
        <pc:chgData name="Vassilis Galanis" userId="e22fdf0b5cc6cc0e" providerId="LiveId" clId="{35E37891-A771-453D-AC91-56C4C2EEFEEF}" dt="2018-05-19T10:50:54.544" v="2060" actId="1076"/>
        <pc:sldMkLst>
          <pc:docMk/>
          <pc:sldMk cId="0" sldId="262"/>
        </pc:sldMkLst>
        <pc:spChg chg="mod">
          <ac:chgData name="Vassilis Galanis" userId="e22fdf0b5cc6cc0e" providerId="LiveId" clId="{35E37891-A771-453D-AC91-56C4C2EEFEEF}" dt="2018-05-19T10:50:06.350" v="2058" actId="20577"/>
          <ac:spMkLst>
            <pc:docMk/>
            <pc:sldMk cId="0" sldId="262"/>
            <ac:spMk id="17410" creationId="{D999FFEF-6960-4F84-96EE-D055C1589E24}"/>
          </ac:spMkLst>
        </pc:spChg>
        <pc:picChg chg="mod">
          <ac:chgData name="Vassilis Galanis" userId="e22fdf0b5cc6cc0e" providerId="LiveId" clId="{35E37891-A771-453D-AC91-56C4C2EEFEEF}" dt="2018-05-19T10:50:54.544" v="2060" actId="1076"/>
          <ac:picMkLst>
            <pc:docMk/>
            <pc:sldMk cId="0" sldId="262"/>
            <ac:picMk id="17411" creationId="{FF0D7D5E-8186-4269-A989-57C98F11A281}"/>
          </ac:picMkLst>
        </pc:picChg>
      </pc:sldChg>
      <pc:sldChg chg="addSp delSp modSp">
        <pc:chgData name="Vassilis Galanis" userId="e22fdf0b5cc6cc0e" providerId="LiveId" clId="{35E37891-A771-453D-AC91-56C4C2EEFEEF}" dt="2018-05-19T11:12:34.939" v="2762" actId="113"/>
        <pc:sldMkLst>
          <pc:docMk/>
          <pc:sldMk cId="0" sldId="263"/>
        </pc:sldMkLst>
        <pc:spChg chg="mod">
          <ac:chgData name="Vassilis Galanis" userId="e22fdf0b5cc6cc0e" providerId="LiveId" clId="{35E37891-A771-453D-AC91-56C4C2EEFEEF}" dt="2018-05-19T11:12:34.939" v="2762" actId="113"/>
          <ac:spMkLst>
            <pc:docMk/>
            <pc:sldMk cId="0" sldId="263"/>
            <ac:spMk id="19458" creationId="{0DFEE7F6-831B-4F2B-9BCE-C1A8A5FB95AD}"/>
          </ac:spMkLst>
        </pc:spChg>
        <pc:picChg chg="add del mod modCrop">
          <ac:chgData name="Vassilis Galanis" userId="e22fdf0b5cc6cc0e" providerId="LiveId" clId="{35E37891-A771-453D-AC91-56C4C2EEFEEF}" dt="2018-05-19T11:11:43.068" v="2752"/>
          <ac:picMkLst>
            <pc:docMk/>
            <pc:sldMk cId="0" sldId="263"/>
            <ac:picMk id="3" creationId="{146DE5D9-A799-4DA9-89F1-E3BADDC872DA}"/>
          </ac:picMkLst>
        </pc:picChg>
      </pc:sldChg>
      <pc:sldChg chg="addSp modSp">
        <pc:chgData name="Vassilis Galanis" userId="e22fdf0b5cc6cc0e" providerId="LiveId" clId="{35E37891-A771-453D-AC91-56C4C2EEFEEF}" dt="2018-05-19T11:26:43.259" v="3233" actId="14100"/>
        <pc:sldMkLst>
          <pc:docMk/>
          <pc:sldMk cId="0" sldId="264"/>
        </pc:sldMkLst>
        <pc:spChg chg="mod">
          <ac:chgData name="Vassilis Galanis" userId="e22fdf0b5cc6cc0e" providerId="LiveId" clId="{35E37891-A771-453D-AC91-56C4C2EEFEEF}" dt="2018-05-19T11:26:43.259" v="3233" actId="14100"/>
          <ac:spMkLst>
            <pc:docMk/>
            <pc:sldMk cId="0" sldId="264"/>
            <ac:spMk id="21506" creationId="{7815F2F6-55CB-4203-8D4D-08C032A596AE}"/>
          </ac:spMkLst>
        </pc:spChg>
        <pc:picChg chg="add mod">
          <ac:chgData name="Vassilis Galanis" userId="e22fdf0b5cc6cc0e" providerId="LiveId" clId="{35E37891-A771-453D-AC91-56C4C2EEFEEF}" dt="2018-05-19T11:11:57.155" v="2756" actId="1036"/>
          <ac:picMkLst>
            <pc:docMk/>
            <pc:sldMk cId="0" sldId="264"/>
            <ac:picMk id="4" creationId="{6CC05648-47CA-4C3A-A67E-FBB9B123309F}"/>
          </ac:picMkLst>
        </pc:picChg>
        <pc:picChg chg="mod">
          <ac:chgData name="Vassilis Galanis" userId="e22fdf0b5cc6cc0e" providerId="LiveId" clId="{35E37891-A771-453D-AC91-56C4C2EEFEEF}" dt="2018-05-19T11:11:50.449" v="2753" actId="1076"/>
          <ac:picMkLst>
            <pc:docMk/>
            <pc:sldMk cId="0" sldId="264"/>
            <ac:picMk id="21507" creationId="{0F0CB40A-7558-4265-8E14-960EFD9027FD}"/>
          </ac:picMkLst>
        </pc:picChg>
      </pc:sldChg>
      <pc:sldChg chg="modSp">
        <pc:chgData name="Vassilis Galanis" userId="e22fdf0b5cc6cc0e" providerId="LiveId" clId="{35E37891-A771-453D-AC91-56C4C2EEFEEF}" dt="2018-05-19T12:00:15.535" v="3961" actId="20577"/>
        <pc:sldMkLst>
          <pc:docMk/>
          <pc:sldMk cId="0" sldId="265"/>
        </pc:sldMkLst>
        <pc:spChg chg="mod">
          <ac:chgData name="Vassilis Galanis" userId="e22fdf0b5cc6cc0e" providerId="LiveId" clId="{35E37891-A771-453D-AC91-56C4C2EEFEEF}" dt="2018-05-19T12:00:15.535" v="3961" actId="20577"/>
          <ac:spMkLst>
            <pc:docMk/>
            <pc:sldMk cId="0" sldId="265"/>
            <ac:spMk id="14338" creationId="{BB9EE20E-0507-4B8C-917B-DB3A5A864C62}"/>
          </ac:spMkLst>
        </pc:spChg>
      </pc:sldChg>
      <pc:sldChg chg="modSp">
        <pc:chgData name="Vassilis Galanis" userId="e22fdf0b5cc6cc0e" providerId="LiveId" clId="{35E37891-A771-453D-AC91-56C4C2EEFEEF}" dt="2018-05-19T12:25:17.274" v="4470" actId="1076"/>
        <pc:sldMkLst>
          <pc:docMk/>
          <pc:sldMk cId="0" sldId="266"/>
        </pc:sldMkLst>
        <pc:spChg chg="mod">
          <ac:chgData name="Vassilis Galanis" userId="e22fdf0b5cc6cc0e" providerId="LiveId" clId="{35E37891-A771-453D-AC91-56C4C2EEFEEF}" dt="2018-05-19T12:25:09.064" v="4469" actId="1036"/>
          <ac:spMkLst>
            <pc:docMk/>
            <pc:sldMk cId="0" sldId="266"/>
            <ac:spMk id="25602" creationId="{EC464809-B320-413C-805F-771375E53F86}"/>
          </ac:spMkLst>
        </pc:spChg>
        <pc:picChg chg="mod modCrop">
          <ac:chgData name="Vassilis Galanis" userId="e22fdf0b5cc6cc0e" providerId="LiveId" clId="{35E37891-A771-453D-AC91-56C4C2EEFEEF}" dt="2018-05-19T12:25:17.274" v="4470" actId="1076"/>
          <ac:picMkLst>
            <pc:docMk/>
            <pc:sldMk cId="0" sldId="266"/>
            <ac:picMk id="25603" creationId="{4A2477D4-6040-40F8-8880-8A96FC5E0863}"/>
          </ac:picMkLst>
        </pc:picChg>
      </pc:sldChg>
      <pc:sldChg chg="addSp delSp modSp add ord">
        <pc:chgData name="Vassilis Galanis" userId="e22fdf0b5cc6cc0e" providerId="LiveId" clId="{35E37891-A771-453D-AC91-56C4C2EEFEEF}" dt="2018-05-19T10:01:11.674" v="1566" actId="1035"/>
        <pc:sldMkLst>
          <pc:docMk/>
          <pc:sldMk cId="1881180283" sldId="267"/>
        </pc:sldMkLst>
        <pc:spChg chg="add del mod">
          <ac:chgData name="Vassilis Galanis" userId="e22fdf0b5cc6cc0e" providerId="LiveId" clId="{35E37891-A771-453D-AC91-56C4C2EEFEEF}" dt="2018-05-19T09:14:43.239" v="483" actId="478"/>
          <ac:spMkLst>
            <pc:docMk/>
            <pc:sldMk cId="1881180283" sldId="267"/>
            <ac:spMk id="4" creationId="{027CA9A2-400D-4ABC-BE10-6B0C3C3A47CE}"/>
          </ac:spMkLst>
        </pc:spChg>
        <pc:spChg chg="del mod">
          <ac:chgData name="Vassilis Galanis" userId="e22fdf0b5cc6cc0e" providerId="LiveId" clId="{35E37891-A771-453D-AC91-56C4C2EEFEEF}" dt="2018-05-19T09:58:56.212" v="1524" actId="478"/>
          <ac:spMkLst>
            <pc:docMk/>
            <pc:sldMk cId="1881180283" sldId="267"/>
            <ac:spMk id="9" creationId="{1431C31E-93DE-40B1-A6E7-1E5E95C68380}"/>
          </ac:spMkLst>
        </pc:spChg>
        <pc:spChg chg="add mod">
          <ac:chgData name="Vassilis Galanis" userId="e22fdf0b5cc6cc0e" providerId="LiveId" clId="{35E37891-A771-453D-AC91-56C4C2EEFEEF}" dt="2018-05-19T10:00:06.946" v="1545" actId="14100"/>
          <ac:spMkLst>
            <pc:docMk/>
            <pc:sldMk cId="1881180283" sldId="267"/>
            <ac:spMk id="18" creationId="{DA2FA744-88E5-4B32-BE69-A5CDC1CEAAC5}"/>
          </ac:spMkLst>
        </pc:spChg>
        <pc:spChg chg="del">
          <ac:chgData name="Vassilis Galanis" userId="e22fdf0b5cc6cc0e" providerId="LiveId" clId="{35E37891-A771-453D-AC91-56C4C2EEFEEF}" dt="2018-05-19T09:14:40.495" v="482" actId="478"/>
          <ac:spMkLst>
            <pc:docMk/>
            <pc:sldMk cId="1881180283" sldId="267"/>
            <ac:spMk id="8195" creationId="{A41B6124-6337-4966-A2BF-489273047978}"/>
          </ac:spMkLst>
        </pc:spChg>
        <pc:picChg chg="del mod">
          <ac:chgData name="Vassilis Galanis" userId="e22fdf0b5cc6cc0e" providerId="LiveId" clId="{35E37891-A771-453D-AC91-56C4C2EEFEEF}" dt="2018-05-19T09:17:53.472" v="533" actId="478"/>
          <ac:picMkLst>
            <pc:docMk/>
            <pc:sldMk cId="1881180283" sldId="267"/>
            <ac:picMk id="3" creationId="{891DC93D-7B8D-43D3-8A53-85807F866467}"/>
          </ac:picMkLst>
        </pc:picChg>
        <pc:picChg chg="add mod">
          <ac:chgData name="Vassilis Galanis" userId="e22fdf0b5cc6cc0e" providerId="LiveId" clId="{35E37891-A771-453D-AC91-56C4C2EEFEEF}" dt="2018-05-19T10:00:55.758" v="1562" actId="1036"/>
          <ac:picMkLst>
            <pc:docMk/>
            <pc:sldMk cId="1881180283" sldId="267"/>
            <ac:picMk id="6" creationId="{F7BC5A2C-5138-459A-8E2A-04DE56090006}"/>
          </ac:picMkLst>
        </pc:picChg>
        <pc:picChg chg="add mod">
          <ac:chgData name="Vassilis Galanis" userId="e22fdf0b5cc6cc0e" providerId="LiveId" clId="{35E37891-A771-453D-AC91-56C4C2EEFEEF}" dt="2018-05-19T10:00:55.758" v="1562" actId="1036"/>
          <ac:picMkLst>
            <pc:docMk/>
            <pc:sldMk cId="1881180283" sldId="267"/>
            <ac:picMk id="8" creationId="{80403F6E-6671-4088-9021-39C5B7286090}"/>
          </ac:picMkLst>
        </pc:picChg>
        <pc:picChg chg="add del mod">
          <ac:chgData name="Vassilis Galanis" userId="e22fdf0b5cc6cc0e" providerId="LiveId" clId="{35E37891-A771-453D-AC91-56C4C2EEFEEF}" dt="2018-05-19T09:29:35.444" v="828" actId="478"/>
          <ac:picMkLst>
            <pc:docMk/>
            <pc:sldMk cId="1881180283" sldId="267"/>
            <ac:picMk id="10" creationId="{97E397E5-95F5-42FD-A30C-4F8D5B6F9235}"/>
          </ac:picMkLst>
        </pc:picChg>
        <pc:picChg chg="add mod">
          <ac:chgData name="Vassilis Galanis" userId="e22fdf0b5cc6cc0e" providerId="LiveId" clId="{35E37891-A771-453D-AC91-56C4C2EEFEEF}" dt="2018-05-19T10:00:59.625" v="1565" actId="1037"/>
          <ac:picMkLst>
            <pc:docMk/>
            <pc:sldMk cId="1881180283" sldId="267"/>
            <ac:picMk id="12" creationId="{4666060D-74E1-49C9-A87B-77C17BC17A69}"/>
          </ac:picMkLst>
        </pc:picChg>
        <pc:cxnChg chg="add mod">
          <ac:chgData name="Vassilis Galanis" userId="e22fdf0b5cc6cc0e" providerId="LiveId" clId="{35E37891-A771-453D-AC91-56C4C2EEFEEF}" dt="2018-05-19T10:01:11.674" v="1566" actId="1035"/>
          <ac:cxnSpMkLst>
            <pc:docMk/>
            <pc:sldMk cId="1881180283" sldId="267"/>
            <ac:cxnSpMk id="11" creationId="{C01841EC-7AB6-4A5B-B719-DF9A2740CABA}"/>
          </ac:cxnSpMkLst>
        </pc:cxnChg>
        <pc:cxnChg chg="add mod">
          <ac:chgData name="Vassilis Galanis" userId="e22fdf0b5cc6cc0e" providerId="LiveId" clId="{35E37891-A771-453D-AC91-56C4C2EEFEEF}" dt="2018-05-19T10:01:11.674" v="1566" actId="1035"/>
          <ac:cxnSpMkLst>
            <pc:docMk/>
            <pc:sldMk cId="1881180283" sldId="267"/>
            <ac:cxnSpMk id="15" creationId="{A0A0CCE5-CD48-4F4D-96BF-93C8A2A4488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80125F6F-7F29-418E-BECF-DBD82298DCF8}"/>
              </a:ext>
            </a:extLst>
          </p:cNvPr>
          <p:cNvSpPr>
            <a:spLocks noGrp="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D3259388-6837-4FA0-BAF9-067385DADEB4}"/>
              </a:ext>
            </a:extLst>
          </p:cNvPr>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
        <p:nvSpPr>
          <p:cNvPr id="4099" name="Rectangle 3">
            <a:extLst>
              <a:ext uri="{FF2B5EF4-FFF2-40B4-BE49-F238E27FC236}">
                <a16:creationId xmlns:a16="http://schemas.microsoft.com/office/drawing/2014/main" id="{A7C15A30-74B8-422B-B079-08FB40A3E026}"/>
              </a:ext>
            </a:extLst>
          </p:cNvPr>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pPr>
              <a:defRPr/>
            </a:pPr>
            <a:endParaRPr lang="en-US" altLang="en-US"/>
          </a:p>
        </p:txBody>
      </p:sp>
      <p:sp>
        <p:nvSpPr>
          <p:cNvPr id="4100" name="Rectangle 4">
            <a:extLst>
              <a:ext uri="{FF2B5EF4-FFF2-40B4-BE49-F238E27FC236}">
                <a16:creationId xmlns:a16="http://schemas.microsoft.com/office/drawing/2014/main" id="{F43F1656-B2C6-438C-B762-BBA29680FD2D}"/>
              </a:ext>
            </a:extLst>
          </p:cNvPr>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pPr>
              <a:defRPr/>
            </a:pPr>
            <a:endParaRPr lang="en-US" altLang="en-US"/>
          </a:p>
        </p:txBody>
      </p:sp>
      <p:sp>
        <p:nvSpPr>
          <p:cNvPr id="4101" name="Rectangle 5">
            <a:extLst>
              <a:ext uri="{FF2B5EF4-FFF2-40B4-BE49-F238E27FC236}">
                <a16:creationId xmlns:a16="http://schemas.microsoft.com/office/drawing/2014/main" id="{3981D902-19D7-4489-ADAD-A44D3483C4E2}"/>
              </a:ext>
            </a:extLst>
          </p:cNvPr>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pPr>
              <a:defRPr/>
            </a:pPr>
            <a:endParaRPr lang="en-US" altLang="en-US"/>
          </a:p>
        </p:txBody>
      </p:sp>
      <p:sp>
        <p:nvSpPr>
          <p:cNvPr id="4102" name="Rectangle 6">
            <a:extLst>
              <a:ext uri="{FF2B5EF4-FFF2-40B4-BE49-F238E27FC236}">
                <a16:creationId xmlns:a16="http://schemas.microsoft.com/office/drawing/2014/main" id="{7259F4EE-F966-42BB-B82A-E2D651B3D47C}"/>
              </a:ext>
            </a:extLst>
          </p:cNvPr>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pPr>
              <a:defRPr/>
            </a:pPr>
            <a:fld id="{274016FC-7BA6-45FF-A165-259470F39A1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64E38FBA-7FAC-48F5-A7E5-1EF5B07AB2C0}"/>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91B7C15F-6458-4D5F-80CB-ED4C625D39B6}" type="slidenum">
              <a:rPr lang="en-US" altLang="en-US">
                <a:solidFill>
                  <a:srgbClr val="000000"/>
                </a:solidFill>
                <a:latin typeface="Times New Roman" panose="02020603050405020304" pitchFamily="18" charset="0"/>
                <a:ea typeface="Arial Unicode MS" panose="020B0604020202020204" pitchFamily="34" charset="-128"/>
              </a:rPr>
              <a:pPr>
                <a:lnSpc>
                  <a:spcPct val="95000"/>
                </a:lnSpc>
              </a:pPr>
              <a:t>1</a:t>
            </a:fld>
            <a:endParaRPr lang="en-US" altLang="en-US">
              <a:solidFill>
                <a:srgbClr val="000000"/>
              </a:solidFill>
              <a:latin typeface="Times New Roman" panose="02020603050405020304" pitchFamily="18" charset="0"/>
              <a:ea typeface="Arial Unicode MS" panose="020B0604020202020204" pitchFamily="34" charset="-128"/>
            </a:endParaRPr>
          </a:p>
        </p:txBody>
      </p:sp>
      <p:sp>
        <p:nvSpPr>
          <p:cNvPr id="6147" name="Rectangle 1">
            <a:extLst>
              <a:ext uri="{FF2B5EF4-FFF2-40B4-BE49-F238E27FC236}">
                <a16:creationId xmlns:a16="http://schemas.microsoft.com/office/drawing/2014/main" id="{BD1AB80F-89CB-4F12-AAF9-99B6E7EE3FC6}"/>
              </a:ext>
            </a:extLst>
          </p:cNvPr>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32170F75-454A-4EFD-AB55-22E3845793F5}"/>
              </a:ext>
            </a:extLst>
          </p:cNvPr>
          <p:cNvSpPr txBox="1">
            <a:spLocks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a:extLst>
              <a:ext uri="{FF2B5EF4-FFF2-40B4-BE49-F238E27FC236}">
                <a16:creationId xmlns:a16="http://schemas.microsoft.com/office/drawing/2014/main" id="{4D1A603E-6747-4D57-9672-7E8037FE1EB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AF3A6AD4-5597-41C4-B1CB-3D95C7F02197}" type="slidenum">
              <a:rPr lang="en-US" altLang="en-US">
                <a:solidFill>
                  <a:srgbClr val="000000"/>
                </a:solidFill>
                <a:latin typeface="Times New Roman" panose="02020603050405020304" pitchFamily="18" charset="0"/>
                <a:ea typeface="Arial Unicode MS" panose="020B0604020202020204" pitchFamily="34" charset="-128"/>
              </a:rPr>
              <a:pPr>
                <a:lnSpc>
                  <a:spcPct val="95000"/>
                </a:lnSpc>
              </a:pPr>
              <a:t>10</a:t>
            </a:fld>
            <a:endParaRPr lang="en-US" altLang="en-US">
              <a:solidFill>
                <a:srgbClr val="000000"/>
              </a:solidFill>
              <a:latin typeface="Times New Roman" panose="02020603050405020304" pitchFamily="18" charset="0"/>
              <a:ea typeface="Arial Unicode MS" panose="020B0604020202020204" pitchFamily="34" charset="-128"/>
            </a:endParaRPr>
          </a:p>
        </p:txBody>
      </p:sp>
      <p:sp>
        <p:nvSpPr>
          <p:cNvPr id="24579" name="Rectangle 1">
            <a:extLst>
              <a:ext uri="{FF2B5EF4-FFF2-40B4-BE49-F238E27FC236}">
                <a16:creationId xmlns:a16="http://schemas.microsoft.com/office/drawing/2014/main" id="{278C8AEB-ADE0-4A71-934C-D2713BDB6660}"/>
              </a:ext>
            </a:extLst>
          </p:cNvPr>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8EFC36D0-A37E-44E1-B6A0-FE01975DC97C}"/>
              </a:ext>
            </a:extLst>
          </p:cNvPr>
          <p:cNvSpPr txBox="1">
            <a:spLocks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a:extLst>
              <a:ext uri="{FF2B5EF4-FFF2-40B4-BE49-F238E27FC236}">
                <a16:creationId xmlns:a16="http://schemas.microsoft.com/office/drawing/2014/main" id="{7F1073E1-8A54-4539-B7D1-F6FC300B731F}"/>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DC4AE140-30AE-4421-B997-FA1E4D56339F}" type="slidenum">
              <a:rPr lang="en-US" altLang="en-US">
                <a:solidFill>
                  <a:srgbClr val="000000"/>
                </a:solidFill>
                <a:latin typeface="Times New Roman" panose="02020603050405020304" pitchFamily="18" charset="0"/>
                <a:ea typeface="Arial Unicode MS" panose="020B0604020202020204" pitchFamily="34" charset="-128"/>
              </a:rPr>
              <a:pPr>
                <a:lnSpc>
                  <a:spcPct val="95000"/>
                </a:lnSpc>
              </a:pPr>
              <a:t>11</a:t>
            </a:fld>
            <a:endParaRPr lang="en-US" altLang="en-US">
              <a:solidFill>
                <a:srgbClr val="000000"/>
              </a:solidFill>
              <a:latin typeface="Times New Roman" panose="02020603050405020304" pitchFamily="18" charset="0"/>
              <a:ea typeface="Arial Unicode MS" panose="020B0604020202020204" pitchFamily="34" charset="-128"/>
            </a:endParaRPr>
          </a:p>
        </p:txBody>
      </p:sp>
      <p:sp>
        <p:nvSpPr>
          <p:cNvPr id="26627" name="Rectangle 1">
            <a:extLst>
              <a:ext uri="{FF2B5EF4-FFF2-40B4-BE49-F238E27FC236}">
                <a16:creationId xmlns:a16="http://schemas.microsoft.com/office/drawing/2014/main" id="{C1A17F10-2201-4995-87D6-67349473575D}"/>
              </a:ext>
            </a:extLst>
          </p:cNvPr>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a:extLst>
              <a:ext uri="{FF2B5EF4-FFF2-40B4-BE49-F238E27FC236}">
                <a16:creationId xmlns:a16="http://schemas.microsoft.com/office/drawing/2014/main" id="{561AD639-9EF6-4F5A-9A84-E86B8712FB1E}"/>
              </a:ext>
            </a:extLst>
          </p:cNvPr>
          <p:cNvSpPr txBox="1">
            <a:spLocks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id="{577FBA09-E092-4039-A593-EDCE06004E5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B8BCB805-7928-4693-88FE-4E8927060F16}" type="slidenum">
              <a:rPr lang="en-US" altLang="en-US">
                <a:solidFill>
                  <a:srgbClr val="000000"/>
                </a:solidFill>
                <a:latin typeface="Times New Roman" panose="02020603050405020304" pitchFamily="18" charset="0"/>
                <a:ea typeface="Arial Unicode MS" panose="020B0604020202020204" pitchFamily="34" charset="-128"/>
              </a:rPr>
              <a:pPr>
                <a:lnSpc>
                  <a:spcPct val="95000"/>
                </a:lnSpc>
              </a:pPr>
              <a:t>2</a:t>
            </a:fld>
            <a:endParaRPr lang="en-US" altLang="en-US">
              <a:solidFill>
                <a:srgbClr val="000000"/>
              </a:solidFill>
              <a:latin typeface="Times New Roman" panose="02020603050405020304" pitchFamily="18" charset="0"/>
              <a:ea typeface="Arial Unicode MS" panose="020B0604020202020204" pitchFamily="34" charset="-128"/>
            </a:endParaRPr>
          </a:p>
        </p:txBody>
      </p:sp>
      <p:sp>
        <p:nvSpPr>
          <p:cNvPr id="8195" name="Rectangle 1">
            <a:extLst>
              <a:ext uri="{FF2B5EF4-FFF2-40B4-BE49-F238E27FC236}">
                <a16:creationId xmlns:a16="http://schemas.microsoft.com/office/drawing/2014/main" id="{5625B54F-5BD0-4D4B-8113-E7D6B9C2357F}"/>
              </a:ext>
            </a:extLst>
          </p:cNvPr>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id="{F345D107-1B3C-4413-A9CE-C51827B44A6B}"/>
              </a:ext>
            </a:extLst>
          </p:cNvPr>
          <p:cNvSpPr txBox="1">
            <a:spLocks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a:extLst>
              <a:ext uri="{FF2B5EF4-FFF2-40B4-BE49-F238E27FC236}">
                <a16:creationId xmlns:a16="http://schemas.microsoft.com/office/drawing/2014/main" id="{1B8A6EBC-64DF-4574-B440-8D8888A4711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5781B645-6A6B-4791-B5AC-F6BF34D7DF88}" type="slidenum">
              <a:rPr lang="en-US" altLang="en-US">
                <a:solidFill>
                  <a:srgbClr val="000000"/>
                </a:solidFill>
                <a:latin typeface="Times New Roman" panose="02020603050405020304" pitchFamily="18" charset="0"/>
                <a:ea typeface="Arial Unicode MS" panose="020B0604020202020204" pitchFamily="34" charset="-128"/>
              </a:rPr>
              <a:pPr>
                <a:lnSpc>
                  <a:spcPct val="95000"/>
                </a:lnSpc>
              </a:pPr>
              <a:t>3</a:t>
            </a:fld>
            <a:endParaRPr lang="en-US" altLang="en-US">
              <a:solidFill>
                <a:srgbClr val="000000"/>
              </a:solidFill>
              <a:latin typeface="Times New Roman" panose="02020603050405020304" pitchFamily="18" charset="0"/>
              <a:ea typeface="Arial Unicode MS" panose="020B0604020202020204" pitchFamily="34" charset="-128"/>
            </a:endParaRPr>
          </a:p>
        </p:txBody>
      </p:sp>
      <p:sp>
        <p:nvSpPr>
          <p:cNvPr id="10243" name="Rectangle 1">
            <a:extLst>
              <a:ext uri="{FF2B5EF4-FFF2-40B4-BE49-F238E27FC236}">
                <a16:creationId xmlns:a16="http://schemas.microsoft.com/office/drawing/2014/main" id="{AA464B60-24FB-465B-9879-37187F217DF6}"/>
              </a:ext>
            </a:extLst>
          </p:cNvPr>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773DA420-BF61-4C57-9EFA-5DBE69F8BDE3}"/>
              </a:ext>
            </a:extLst>
          </p:cNvPr>
          <p:cNvSpPr txBox="1">
            <a:spLocks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a:extLst>
              <a:ext uri="{FF2B5EF4-FFF2-40B4-BE49-F238E27FC236}">
                <a16:creationId xmlns:a16="http://schemas.microsoft.com/office/drawing/2014/main" id="{9663429A-1881-459D-B5B3-7A500620565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7A5A8B4C-62CF-4AE3-A6C7-EA98BF2BB3EC}" type="slidenum">
              <a:rPr lang="en-US" altLang="en-US">
                <a:solidFill>
                  <a:srgbClr val="000000"/>
                </a:solidFill>
                <a:latin typeface="Times New Roman" panose="02020603050405020304" pitchFamily="18" charset="0"/>
                <a:ea typeface="Arial Unicode MS" panose="020B0604020202020204" pitchFamily="34" charset="-128"/>
              </a:rPr>
              <a:pPr>
                <a:lnSpc>
                  <a:spcPct val="95000"/>
                </a:lnSpc>
              </a:pPr>
              <a:t>4</a:t>
            </a:fld>
            <a:endParaRPr lang="en-US" altLang="en-US">
              <a:solidFill>
                <a:srgbClr val="000000"/>
              </a:solidFill>
              <a:latin typeface="Times New Roman" panose="02020603050405020304" pitchFamily="18" charset="0"/>
              <a:ea typeface="Arial Unicode MS" panose="020B0604020202020204" pitchFamily="34" charset="-128"/>
            </a:endParaRPr>
          </a:p>
        </p:txBody>
      </p:sp>
      <p:sp>
        <p:nvSpPr>
          <p:cNvPr id="12291" name="Rectangle 1">
            <a:extLst>
              <a:ext uri="{FF2B5EF4-FFF2-40B4-BE49-F238E27FC236}">
                <a16:creationId xmlns:a16="http://schemas.microsoft.com/office/drawing/2014/main" id="{76474C36-DBD4-427A-9BF1-E42DF9FDC555}"/>
              </a:ext>
            </a:extLst>
          </p:cNvPr>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a:extLst>
              <a:ext uri="{FF2B5EF4-FFF2-40B4-BE49-F238E27FC236}">
                <a16:creationId xmlns:a16="http://schemas.microsoft.com/office/drawing/2014/main" id="{959097DB-A25A-402B-865A-E4A5B8D4D1A8}"/>
              </a:ext>
            </a:extLst>
          </p:cNvPr>
          <p:cNvSpPr txBox="1">
            <a:spLocks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889B71F2-1DB6-45E4-839E-460E690C8FC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DD395B46-B25C-418A-8728-D8A9A7E4EF10}" type="slidenum">
              <a:rPr lang="en-US" altLang="en-US">
                <a:solidFill>
                  <a:srgbClr val="000000"/>
                </a:solidFill>
                <a:latin typeface="Times New Roman" panose="02020603050405020304" pitchFamily="18" charset="0"/>
                <a:ea typeface="Arial Unicode MS" panose="020B0604020202020204" pitchFamily="34" charset="-128"/>
              </a:rPr>
              <a:pPr>
                <a:lnSpc>
                  <a:spcPct val="95000"/>
                </a:lnSpc>
              </a:pPr>
              <a:t>5</a:t>
            </a:fld>
            <a:endParaRPr lang="en-US" altLang="en-US">
              <a:solidFill>
                <a:srgbClr val="000000"/>
              </a:solidFill>
              <a:latin typeface="Times New Roman" panose="02020603050405020304" pitchFamily="18" charset="0"/>
              <a:ea typeface="Arial Unicode MS" panose="020B0604020202020204" pitchFamily="34" charset="-128"/>
            </a:endParaRPr>
          </a:p>
        </p:txBody>
      </p:sp>
      <p:sp>
        <p:nvSpPr>
          <p:cNvPr id="14339" name="Rectangle 1">
            <a:extLst>
              <a:ext uri="{FF2B5EF4-FFF2-40B4-BE49-F238E27FC236}">
                <a16:creationId xmlns:a16="http://schemas.microsoft.com/office/drawing/2014/main" id="{53530D1A-22A8-4D0F-A764-DEAD5B3E45BD}"/>
              </a:ext>
            </a:extLst>
          </p:cNvPr>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a:extLst>
              <a:ext uri="{FF2B5EF4-FFF2-40B4-BE49-F238E27FC236}">
                <a16:creationId xmlns:a16="http://schemas.microsoft.com/office/drawing/2014/main" id="{DD27780E-7307-41E9-9C8A-94BA132EDDAE}"/>
              </a:ext>
            </a:extLst>
          </p:cNvPr>
          <p:cNvSpPr txBox="1">
            <a:spLocks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a:extLst>
              <a:ext uri="{FF2B5EF4-FFF2-40B4-BE49-F238E27FC236}">
                <a16:creationId xmlns:a16="http://schemas.microsoft.com/office/drawing/2014/main" id="{9663429A-1881-459D-B5B3-7A500620565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7A5A8B4C-62CF-4AE3-A6C7-EA98BF2BB3EC}" type="slidenum">
              <a:rPr lang="en-US" altLang="en-US">
                <a:solidFill>
                  <a:srgbClr val="000000"/>
                </a:solidFill>
                <a:latin typeface="Times New Roman" panose="02020603050405020304" pitchFamily="18" charset="0"/>
                <a:ea typeface="Arial Unicode MS" panose="020B0604020202020204" pitchFamily="34" charset="-128"/>
              </a:rPr>
              <a:pPr>
                <a:lnSpc>
                  <a:spcPct val="95000"/>
                </a:lnSpc>
              </a:pPr>
              <a:t>6</a:t>
            </a:fld>
            <a:endParaRPr lang="en-US" altLang="en-US">
              <a:solidFill>
                <a:srgbClr val="000000"/>
              </a:solidFill>
              <a:latin typeface="Times New Roman" panose="02020603050405020304" pitchFamily="18" charset="0"/>
              <a:ea typeface="Arial Unicode MS" panose="020B0604020202020204" pitchFamily="34" charset="-128"/>
            </a:endParaRPr>
          </a:p>
        </p:txBody>
      </p:sp>
      <p:sp>
        <p:nvSpPr>
          <p:cNvPr id="12291" name="Rectangle 1">
            <a:extLst>
              <a:ext uri="{FF2B5EF4-FFF2-40B4-BE49-F238E27FC236}">
                <a16:creationId xmlns:a16="http://schemas.microsoft.com/office/drawing/2014/main" id="{76474C36-DBD4-427A-9BF1-E42DF9FDC555}"/>
              </a:ext>
            </a:extLst>
          </p:cNvPr>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a:extLst>
              <a:ext uri="{FF2B5EF4-FFF2-40B4-BE49-F238E27FC236}">
                <a16:creationId xmlns:a16="http://schemas.microsoft.com/office/drawing/2014/main" id="{959097DB-A25A-402B-865A-E4A5B8D4D1A8}"/>
              </a:ext>
            </a:extLst>
          </p:cNvPr>
          <p:cNvSpPr txBox="1">
            <a:spLocks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49463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a:extLst>
              <a:ext uri="{FF2B5EF4-FFF2-40B4-BE49-F238E27FC236}">
                <a16:creationId xmlns:a16="http://schemas.microsoft.com/office/drawing/2014/main" id="{AAE50C36-AF7F-42B3-A23E-4ED9C1159C8F}"/>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8313871B-62F4-4B8F-9F28-7F33CFA35170}" type="slidenum">
              <a:rPr lang="en-US" altLang="en-US">
                <a:solidFill>
                  <a:srgbClr val="000000"/>
                </a:solidFill>
                <a:latin typeface="Times New Roman" panose="02020603050405020304" pitchFamily="18" charset="0"/>
                <a:ea typeface="Arial Unicode MS" panose="020B0604020202020204" pitchFamily="34" charset="-128"/>
              </a:rPr>
              <a:pPr>
                <a:lnSpc>
                  <a:spcPct val="95000"/>
                </a:lnSpc>
              </a:pPr>
              <a:t>7</a:t>
            </a:fld>
            <a:endParaRPr lang="en-US" altLang="en-US">
              <a:solidFill>
                <a:srgbClr val="000000"/>
              </a:solidFill>
              <a:latin typeface="Times New Roman" panose="02020603050405020304" pitchFamily="18" charset="0"/>
              <a:ea typeface="Arial Unicode MS" panose="020B0604020202020204" pitchFamily="34" charset="-128"/>
            </a:endParaRPr>
          </a:p>
        </p:txBody>
      </p:sp>
      <p:sp>
        <p:nvSpPr>
          <p:cNvPr id="18435" name="Rectangle 1">
            <a:extLst>
              <a:ext uri="{FF2B5EF4-FFF2-40B4-BE49-F238E27FC236}">
                <a16:creationId xmlns:a16="http://schemas.microsoft.com/office/drawing/2014/main" id="{781536C0-6103-4313-AC56-367839B2AC12}"/>
              </a:ext>
            </a:extLst>
          </p:cNvPr>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B2812456-8626-4F73-B6B8-266269943A6C}"/>
              </a:ext>
            </a:extLst>
          </p:cNvPr>
          <p:cNvSpPr txBox="1">
            <a:spLocks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a:extLst>
              <a:ext uri="{FF2B5EF4-FFF2-40B4-BE49-F238E27FC236}">
                <a16:creationId xmlns:a16="http://schemas.microsoft.com/office/drawing/2014/main" id="{D2DD9734-574E-4C94-B277-6BFC5B28815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E912C4AB-D5E4-490D-9525-B842CF373080}" type="slidenum">
              <a:rPr lang="en-US" altLang="en-US">
                <a:solidFill>
                  <a:srgbClr val="000000"/>
                </a:solidFill>
                <a:latin typeface="Times New Roman" panose="02020603050405020304" pitchFamily="18" charset="0"/>
                <a:ea typeface="Arial Unicode MS" panose="020B0604020202020204" pitchFamily="34" charset="-128"/>
              </a:rPr>
              <a:pPr>
                <a:lnSpc>
                  <a:spcPct val="95000"/>
                </a:lnSpc>
              </a:pPr>
              <a:t>8</a:t>
            </a:fld>
            <a:endParaRPr lang="en-US" altLang="en-US">
              <a:solidFill>
                <a:srgbClr val="000000"/>
              </a:solidFill>
              <a:latin typeface="Times New Roman" panose="02020603050405020304" pitchFamily="18" charset="0"/>
              <a:ea typeface="Arial Unicode MS" panose="020B0604020202020204" pitchFamily="34" charset="-128"/>
            </a:endParaRPr>
          </a:p>
        </p:txBody>
      </p:sp>
      <p:sp>
        <p:nvSpPr>
          <p:cNvPr id="20483" name="Rectangle 1">
            <a:extLst>
              <a:ext uri="{FF2B5EF4-FFF2-40B4-BE49-F238E27FC236}">
                <a16:creationId xmlns:a16="http://schemas.microsoft.com/office/drawing/2014/main" id="{10D562D6-459E-4C4D-8AF7-ADCA52C972C1}"/>
              </a:ext>
            </a:extLst>
          </p:cNvPr>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a:extLst>
              <a:ext uri="{FF2B5EF4-FFF2-40B4-BE49-F238E27FC236}">
                <a16:creationId xmlns:a16="http://schemas.microsoft.com/office/drawing/2014/main" id="{BC77ADD4-0F31-470B-B2D3-17D29F5322FE}"/>
              </a:ext>
            </a:extLst>
          </p:cNvPr>
          <p:cNvSpPr txBox="1">
            <a:spLocks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a:extLst>
              <a:ext uri="{FF2B5EF4-FFF2-40B4-BE49-F238E27FC236}">
                <a16:creationId xmlns:a16="http://schemas.microsoft.com/office/drawing/2014/main" id="{157392C7-8A05-4325-835F-C5610AE9A02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68AAA9C2-BC5B-4AB2-A88A-C0ACF04D6A00}" type="slidenum">
              <a:rPr lang="en-US" altLang="en-US">
                <a:solidFill>
                  <a:srgbClr val="000000"/>
                </a:solidFill>
                <a:latin typeface="Times New Roman" panose="02020603050405020304" pitchFamily="18" charset="0"/>
                <a:ea typeface="Arial Unicode MS" panose="020B0604020202020204" pitchFamily="34" charset="-128"/>
              </a:rPr>
              <a:pPr>
                <a:lnSpc>
                  <a:spcPct val="95000"/>
                </a:lnSpc>
              </a:pPr>
              <a:t>9</a:t>
            </a:fld>
            <a:endParaRPr lang="en-US" altLang="en-US">
              <a:solidFill>
                <a:srgbClr val="000000"/>
              </a:solidFill>
              <a:latin typeface="Times New Roman" panose="02020603050405020304" pitchFamily="18" charset="0"/>
              <a:ea typeface="Arial Unicode MS" panose="020B0604020202020204" pitchFamily="34" charset="-128"/>
            </a:endParaRPr>
          </a:p>
        </p:txBody>
      </p:sp>
      <p:sp>
        <p:nvSpPr>
          <p:cNvPr id="22531" name="Rectangle 1">
            <a:extLst>
              <a:ext uri="{FF2B5EF4-FFF2-40B4-BE49-F238E27FC236}">
                <a16:creationId xmlns:a16="http://schemas.microsoft.com/office/drawing/2014/main" id="{23B2FC05-8F93-4393-9299-22D47B719D94}"/>
              </a:ext>
            </a:extLst>
          </p:cNvPr>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a:extLst>
              <a:ext uri="{FF2B5EF4-FFF2-40B4-BE49-F238E27FC236}">
                <a16:creationId xmlns:a16="http://schemas.microsoft.com/office/drawing/2014/main" id="{0D997D8E-3633-4F55-B1DF-1A275E141176}"/>
              </a:ext>
            </a:extLst>
          </p:cNvPr>
          <p:cNvSpPr txBox="1">
            <a:spLocks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FC0C-CF5A-407A-B556-7BC67C2B72F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844041-00DE-4C54-87EB-E7F4F008957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2">
            <a:extLst>
              <a:ext uri="{FF2B5EF4-FFF2-40B4-BE49-F238E27FC236}">
                <a16:creationId xmlns:a16="http://schemas.microsoft.com/office/drawing/2014/main" id="{03B54889-AF02-4AA1-817D-D505023E6259}"/>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5" name="Rectangle 4">
            <a:extLst>
              <a:ext uri="{FF2B5EF4-FFF2-40B4-BE49-F238E27FC236}">
                <a16:creationId xmlns:a16="http://schemas.microsoft.com/office/drawing/2014/main" id="{1C300CF6-0045-4737-972A-0C7506D577C5}"/>
              </a:ext>
            </a:extLst>
          </p:cNvPr>
          <p:cNvSpPr>
            <a:spLocks noGrp="1" noChangeArrowheads="1"/>
          </p:cNvSpPr>
          <p:nvPr>
            <p:ph type="sldNum" idx="11"/>
          </p:nvPr>
        </p:nvSpPr>
        <p:spPr>
          <a:ln/>
        </p:spPr>
        <p:txBody>
          <a:bodyPr/>
          <a:lstStyle>
            <a:lvl1pPr>
              <a:defRPr/>
            </a:lvl1pPr>
          </a:lstStyle>
          <a:p>
            <a:pPr>
              <a:defRPr/>
            </a:pPr>
            <a:fld id="{FA4CE09D-EF76-4BBC-920A-A8F0D34DF3B4}" type="slidenum">
              <a:rPr lang="en-US" altLang="en-US"/>
              <a:pPr>
                <a:defRPr/>
              </a:pPr>
              <a:t>‹#›</a:t>
            </a:fld>
            <a:endParaRPr lang="en-US" altLang="en-US"/>
          </a:p>
        </p:txBody>
      </p:sp>
    </p:spTree>
    <p:extLst>
      <p:ext uri="{BB962C8B-B14F-4D97-AF65-F5344CB8AC3E}">
        <p14:creationId xmlns:p14="http://schemas.microsoft.com/office/powerpoint/2010/main" val="2226191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839C0-AC44-4AC3-8EFA-8BD896865B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8FF880-8938-4061-9666-FBE853CA78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6D84B701-EDAB-40B6-A291-6BF90B449538}"/>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5" name="Rectangle 4">
            <a:extLst>
              <a:ext uri="{FF2B5EF4-FFF2-40B4-BE49-F238E27FC236}">
                <a16:creationId xmlns:a16="http://schemas.microsoft.com/office/drawing/2014/main" id="{8175E58A-4A56-476F-8FA0-F5AED1136AF4}"/>
              </a:ext>
            </a:extLst>
          </p:cNvPr>
          <p:cNvSpPr>
            <a:spLocks noGrp="1" noChangeArrowheads="1"/>
          </p:cNvSpPr>
          <p:nvPr>
            <p:ph type="sldNum" idx="11"/>
          </p:nvPr>
        </p:nvSpPr>
        <p:spPr>
          <a:ln/>
        </p:spPr>
        <p:txBody>
          <a:bodyPr/>
          <a:lstStyle>
            <a:lvl1pPr>
              <a:defRPr/>
            </a:lvl1pPr>
          </a:lstStyle>
          <a:p>
            <a:pPr>
              <a:defRPr/>
            </a:pPr>
            <a:fld id="{051C518C-CD78-4BA1-9F14-80707E649057}" type="slidenum">
              <a:rPr lang="en-US" altLang="en-US"/>
              <a:pPr>
                <a:defRPr/>
              </a:pPr>
              <a:t>‹#›</a:t>
            </a:fld>
            <a:endParaRPr lang="en-US" altLang="en-US"/>
          </a:p>
        </p:txBody>
      </p:sp>
    </p:spTree>
    <p:extLst>
      <p:ext uri="{BB962C8B-B14F-4D97-AF65-F5344CB8AC3E}">
        <p14:creationId xmlns:p14="http://schemas.microsoft.com/office/powerpoint/2010/main" val="28483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1460BF-27AB-4255-88B8-D73B77B631B1}"/>
              </a:ext>
            </a:extLst>
          </p:cNvPr>
          <p:cNvSpPr>
            <a:spLocks noGrp="1"/>
          </p:cNvSpPr>
          <p:nvPr>
            <p:ph type="title" orient="vert"/>
          </p:nvPr>
        </p:nvSpPr>
        <p:spPr>
          <a:xfrm>
            <a:off x="6629400" y="1604963"/>
            <a:ext cx="2055813" cy="45243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E41C9F-D02F-439B-9D16-02164F71DE3D}"/>
              </a:ext>
            </a:extLst>
          </p:cNvPr>
          <p:cNvSpPr>
            <a:spLocks noGrp="1"/>
          </p:cNvSpPr>
          <p:nvPr>
            <p:ph type="body" orient="vert" idx="1"/>
          </p:nvPr>
        </p:nvSpPr>
        <p:spPr>
          <a:xfrm>
            <a:off x="457200" y="1604963"/>
            <a:ext cx="6019800" cy="45243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11A72B3D-1FE2-4DD2-A5D3-5A9C7CEA82E0}"/>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5" name="Rectangle 4">
            <a:extLst>
              <a:ext uri="{FF2B5EF4-FFF2-40B4-BE49-F238E27FC236}">
                <a16:creationId xmlns:a16="http://schemas.microsoft.com/office/drawing/2014/main" id="{7EE07367-E7B1-4ACD-B887-93D97ED62E52}"/>
              </a:ext>
            </a:extLst>
          </p:cNvPr>
          <p:cNvSpPr>
            <a:spLocks noGrp="1" noChangeArrowheads="1"/>
          </p:cNvSpPr>
          <p:nvPr>
            <p:ph type="sldNum" idx="11"/>
          </p:nvPr>
        </p:nvSpPr>
        <p:spPr>
          <a:ln/>
        </p:spPr>
        <p:txBody>
          <a:bodyPr/>
          <a:lstStyle>
            <a:lvl1pPr>
              <a:defRPr/>
            </a:lvl1pPr>
          </a:lstStyle>
          <a:p>
            <a:pPr>
              <a:defRPr/>
            </a:pPr>
            <a:fld id="{A7D84598-52D9-4CF2-8E10-5EDE3777899A}" type="slidenum">
              <a:rPr lang="en-US" altLang="en-US"/>
              <a:pPr>
                <a:defRPr/>
              </a:pPr>
              <a:t>‹#›</a:t>
            </a:fld>
            <a:endParaRPr lang="en-US" altLang="en-US"/>
          </a:p>
        </p:txBody>
      </p:sp>
    </p:spTree>
    <p:extLst>
      <p:ext uri="{BB962C8B-B14F-4D97-AF65-F5344CB8AC3E}">
        <p14:creationId xmlns:p14="http://schemas.microsoft.com/office/powerpoint/2010/main" val="3324568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35B6-BC0D-4E57-A3AF-698981526D94}"/>
              </a:ext>
            </a:extLst>
          </p:cNvPr>
          <p:cNvSpPr>
            <a:spLocks noGrp="1"/>
          </p:cNvSpPr>
          <p:nvPr>
            <p:ph type="title"/>
          </p:nvPr>
        </p:nvSpPr>
        <p:spPr>
          <a:xfrm>
            <a:off x="685800" y="2130425"/>
            <a:ext cx="7770813" cy="1468438"/>
          </a:xfrm>
        </p:spPr>
        <p:txBody>
          <a:bodyPr/>
          <a:lstStyle/>
          <a:p>
            <a:r>
              <a:rPr lang="en-US"/>
              <a:t>Click to edit Master title style</a:t>
            </a:r>
          </a:p>
        </p:txBody>
      </p:sp>
      <p:sp>
        <p:nvSpPr>
          <p:cNvPr id="3" name="Rectangle 2">
            <a:extLst>
              <a:ext uri="{FF2B5EF4-FFF2-40B4-BE49-F238E27FC236}">
                <a16:creationId xmlns:a16="http://schemas.microsoft.com/office/drawing/2014/main" id="{A7A905AE-4C29-4B7C-A80A-3B0BF2ED2CF8}"/>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4" name="Rectangle 4">
            <a:extLst>
              <a:ext uri="{FF2B5EF4-FFF2-40B4-BE49-F238E27FC236}">
                <a16:creationId xmlns:a16="http://schemas.microsoft.com/office/drawing/2014/main" id="{EFC8C669-93ED-4D01-94EA-4390469E9661}"/>
              </a:ext>
            </a:extLst>
          </p:cNvPr>
          <p:cNvSpPr>
            <a:spLocks noGrp="1" noChangeArrowheads="1"/>
          </p:cNvSpPr>
          <p:nvPr>
            <p:ph type="sldNum" idx="11"/>
          </p:nvPr>
        </p:nvSpPr>
        <p:spPr>
          <a:ln/>
        </p:spPr>
        <p:txBody>
          <a:bodyPr/>
          <a:lstStyle>
            <a:lvl1pPr>
              <a:defRPr/>
            </a:lvl1pPr>
          </a:lstStyle>
          <a:p>
            <a:pPr>
              <a:defRPr/>
            </a:pPr>
            <a:fld id="{89B38BF9-BEB8-412C-B423-AF9DFD0D68CE}" type="slidenum">
              <a:rPr lang="en-US" altLang="en-US"/>
              <a:pPr>
                <a:defRPr/>
              </a:pPr>
              <a:t>‹#›</a:t>
            </a:fld>
            <a:endParaRPr lang="en-US" altLang="en-US"/>
          </a:p>
        </p:txBody>
      </p:sp>
    </p:spTree>
    <p:extLst>
      <p:ext uri="{BB962C8B-B14F-4D97-AF65-F5344CB8AC3E}">
        <p14:creationId xmlns:p14="http://schemas.microsoft.com/office/powerpoint/2010/main" val="1207585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0189E-81CA-4970-AC93-4367EFBD034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13E341-8462-4DC1-9A5D-35FA3BCAD80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18359501-9B71-43BC-B3D9-CE1C11EF1F2D}"/>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5" name="Rectangle 5">
            <a:extLst>
              <a:ext uri="{FF2B5EF4-FFF2-40B4-BE49-F238E27FC236}">
                <a16:creationId xmlns:a16="http://schemas.microsoft.com/office/drawing/2014/main" id="{AB808416-B977-4E26-AAAD-578E730E1559}"/>
              </a:ext>
            </a:extLst>
          </p:cNvPr>
          <p:cNvSpPr>
            <a:spLocks noGrp="1" noChangeArrowheads="1"/>
          </p:cNvSpPr>
          <p:nvPr>
            <p:ph type="sldNum" idx="11"/>
          </p:nvPr>
        </p:nvSpPr>
        <p:spPr>
          <a:ln/>
        </p:spPr>
        <p:txBody>
          <a:bodyPr/>
          <a:lstStyle>
            <a:lvl1pPr>
              <a:defRPr/>
            </a:lvl1pPr>
          </a:lstStyle>
          <a:p>
            <a:pPr>
              <a:defRPr/>
            </a:pPr>
            <a:fld id="{0041F13F-A2AF-4886-9312-C697705D924B}" type="slidenum">
              <a:rPr lang="en-US" altLang="en-US"/>
              <a:pPr>
                <a:defRPr/>
              </a:pPr>
              <a:t>‹#›</a:t>
            </a:fld>
            <a:endParaRPr lang="en-US" altLang="en-US"/>
          </a:p>
        </p:txBody>
      </p:sp>
    </p:spTree>
    <p:extLst>
      <p:ext uri="{BB962C8B-B14F-4D97-AF65-F5344CB8AC3E}">
        <p14:creationId xmlns:p14="http://schemas.microsoft.com/office/powerpoint/2010/main" val="71998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CE0F2-D6F7-4FCA-9615-CFAA9BCD27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279360-3BDB-4BCE-87F6-EF1CD2ADE9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2C1093B-E7D0-4375-B908-6C416AB107B7}"/>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5" name="Rectangle 5">
            <a:extLst>
              <a:ext uri="{FF2B5EF4-FFF2-40B4-BE49-F238E27FC236}">
                <a16:creationId xmlns:a16="http://schemas.microsoft.com/office/drawing/2014/main" id="{236C4FFE-77C7-42ED-8851-09E73ED18175}"/>
              </a:ext>
            </a:extLst>
          </p:cNvPr>
          <p:cNvSpPr>
            <a:spLocks noGrp="1" noChangeArrowheads="1"/>
          </p:cNvSpPr>
          <p:nvPr>
            <p:ph type="sldNum" idx="11"/>
          </p:nvPr>
        </p:nvSpPr>
        <p:spPr>
          <a:ln/>
        </p:spPr>
        <p:txBody>
          <a:bodyPr/>
          <a:lstStyle>
            <a:lvl1pPr>
              <a:defRPr/>
            </a:lvl1pPr>
          </a:lstStyle>
          <a:p>
            <a:pPr>
              <a:defRPr/>
            </a:pPr>
            <a:fld id="{5D52FD9A-C5ED-4340-8731-1E55A03B412E}" type="slidenum">
              <a:rPr lang="en-US" altLang="en-US"/>
              <a:pPr>
                <a:defRPr/>
              </a:pPr>
              <a:t>‹#›</a:t>
            </a:fld>
            <a:endParaRPr lang="en-US" altLang="en-US"/>
          </a:p>
        </p:txBody>
      </p:sp>
    </p:spTree>
    <p:extLst>
      <p:ext uri="{BB962C8B-B14F-4D97-AF65-F5344CB8AC3E}">
        <p14:creationId xmlns:p14="http://schemas.microsoft.com/office/powerpoint/2010/main" val="3764544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93B55-C483-4375-9038-0B28A69348D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420CA6-E405-48A1-A87A-EF587EC356A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3">
            <a:extLst>
              <a:ext uri="{FF2B5EF4-FFF2-40B4-BE49-F238E27FC236}">
                <a16:creationId xmlns:a16="http://schemas.microsoft.com/office/drawing/2014/main" id="{F0158FEB-62F1-43E8-A1ED-F3DB908E2E75}"/>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5" name="Rectangle 5">
            <a:extLst>
              <a:ext uri="{FF2B5EF4-FFF2-40B4-BE49-F238E27FC236}">
                <a16:creationId xmlns:a16="http://schemas.microsoft.com/office/drawing/2014/main" id="{B8E0A0E0-849D-4CC3-88DA-85E0FE12E90E}"/>
              </a:ext>
            </a:extLst>
          </p:cNvPr>
          <p:cNvSpPr>
            <a:spLocks noGrp="1" noChangeArrowheads="1"/>
          </p:cNvSpPr>
          <p:nvPr>
            <p:ph type="sldNum" idx="11"/>
          </p:nvPr>
        </p:nvSpPr>
        <p:spPr>
          <a:ln/>
        </p:spPr>
        <p:txBody>
          <a:bodyPr/>
          <a:lstStyle>
            <a:lvl1pPr>
              <a:defRPr/>
            </a:lvl1pPr>
          </a:lstStyle>
          <a:p>
            <a:pPr>
              <a:defRPr/>
            </a:pPr>
            <a:fld id="{1C3CC978-4866-4878-8BAE-EC9603A3FA2A}" type="slidenum">
              <a:rPr lang="en-US" altLang="en-US"/>
              <a:pPr>
                <a:defRPr/>
              </a:pPr>
              <a:t>‹#›</a:t>
            </a:fld>
            <a:endParaRPr lang="en-US" altLang="en-US"/>
          </a:p>
        </p:txBody>
      </p:sp>
    </p:spTree>
    <p:extLst>
      <p:ext uri="{BB962C8B-B14F-4D97-AF65-F5344CB8AC3E}">
        <p14:creationId xmlns:p14="http://schemas.microsoft.com/office/powerpoint/2010/main" val="3617839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F7CD7-F96E-43BD-ADFF-3711FD82FA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34CAB8-6211-4B33-8989-98FD381DE6A0}"/>
              </a:ext>
            </a:extLst>
          </p:cNvPr>
          <p:cNvSpPr>
            <a:spLocks noGrp="1"/>
          </p:cNvSpPr>
          <p:nvPr>
            <p:ph sz="half" idx="1"/>
          </p:nvPr>
        </p:nvSpPr>
        <p:spPr>
          <a:xfrm>
            <a:off x="457200" y="1600200"/>
            <a:ext cx="4037013"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E57510-D408-4A0C-BBDC-920B062DFA1C}"/>
              </a:ext>
            </a:extLst>
          </p:cNvPr>
          <p:cNvSpPr>
            <a:spLocks noGrp="1"/>
          </p:cNvSpPr>
          <p:nvPr>
            <p:ph sz="half" idx="2"/>
          </p:nvPr>
        </p:nvSpPr>
        <p:spPr>
          <a:xfrm>
            <a:off x="4646613" y="1600200"/>
            <a:ext cx="4038600"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5A3B7828-0F0A-4FDA-B952-62D8DA3FAB11}"/>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6" name="Rectangle 5">
            <a:extLst>
              <a:ext uri="{FF2B5EF4-FFF2-40B4-BE49-F238E27FC236}">
                <a16:creationId xmlns:a16="http://schemas.microsoft.com/office/drawing/2014/main" id="{A1CA6BC3-8DED-4FDB-87F8-B1C34D0BC2C7}"/>
              </a:ext>
            </a:extLst>
          </p:cNvPr>
          <p:cNvSpPr>
            <a:spLocks noGrp="1" noChangeArrowheads="1"/>
          </p:cNvSpPr>
          <p:nvPr>
            <p:ph type="sldNum" idx="11"/>
          </p:nvPr>
        </p:nvSpPr>
        <p:spPr>
          <a:ln/>
        </p:spPr>
        <p:txBody>
          <a:bodyPr/>
          <a:lstStyle>
            <a:lvl1pPr>
              <a:defRPr/>
            </a:lvl1pPr>
          </a:lstStyle>
          <a:p>
            <a:pPr>
              <a:defRPr/>
            </a:pPr>
            <a:fld id="{1721890C-C4CE-46CA-9EA3-4F871250C467}" type="slidenum">
              <a:rPr lang="en-US" altLang="en-US"/>
              <a:pPr>
                <a:defRPr/>
              </a:pPr>
              <a:t>‹#›</a:t>
            </a:fld>
            <a:endParaRPr lang="en-US" altLang="en-US"/>
          </a:p>
        </p:txBody>
      </p:sp>
    </p:spTree>
    <p:extLst>
      <p:ext uri="{BB962C8B-B14F-4D97-AF65-F5344CB8AC3E}">
        <p14:creationId xmlns:p14="http://schemas.microsoft.com/office/powerpoint/2010/main" val="3221884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A614B-3391-4F9D-98A8-3F7D990D8CC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9898C8-C9B1-46C5-93DD-26438E8983A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C129950-683F-4B8C-88F7-09C3BDBD997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909544-88E8-484A-9B34-42CFDAB8EE1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3F103F-5AB3-4D41-8065-48C65E73E87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2910A9BC-B2C8-419E-AC17-F3A812C8DEC4}"/>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8" name="Rectangle 5">
            <a:extLst>
              <a:ext uri="{FF2B5EF4-FFF2-40B4-BE49-F238E27FC236}">
                <a16:creationId xmlns:a16="http://schemas.microsoft.com/office/drawing/2014/main" id="{B1B708D1-8EBC-4E8B-9153-A80CDDB7A33B}"/>
              </a:ext>
            </a:extLst>
          </p:cNvPr>
          <p:cNvSpPr>
            <a:spLocks noGrp="1" noChangeArrowheads="1"/>
          </p:cNvSpPr>
          <p:nvPr>
            <p:ph type="sldNum" idx="11"/>
          </p:nvPr>
        </p:nvSpPr>
        <p:spPr>
          <a:ln/>
        </p:spPr>
        <p:txBody>
          <a:bodyPr/>
          <a:lstStyle>
            <a:lvl1pPr>
              <a:defRPr/>
            </a:lvl1pPr>
          </a:lstStyle>
          <a:p>
            <a:pPr>
              <a:defRPr/>
            </a:pPr>
            <a:fld id="{B7A5A314-400F-4016-AFEE-60EF0E7AB901}" type="slidenum">
              <a:rPr lang="en-US" altLang="en-US"/>
              <a:pPr>
                <a:defRPr/>
              </a:pPr>
              <a:t>‹#›</a:t>
            </a:fld>
            <a:endParaRPr lang="en-US" altLang="en-US"/>
          </a:p>
        </p:txBody>
      </p:sp>
    </p:spTree>
    <p:extLst>
      <p:ext uri="{BB962C8B-B14F-4D97-AF65-F5344CB8AC3E}">
        <p14:creationId xmlns:p14="http://schemas.microsoft.com/office/powerpoint/2010/main" val="3982598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A438-D476-4739-BEAA-42A13ACFAC00}"/>
              </a:ext>
            </a:extLst>
          </p:cNvPr>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18440CB2-2804-4392-923C-2A4D93E1D739}"/>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4" name="Rectangle 5">
            <a:extLst>
              <a:ext uri="{FF2B5EF4-FFF2-40B4-BE49-F238E27FC236}">
                <a16:creationId xmlns:a16="http://schemas.microsoft.com/office/drawing/2014/main" id="{AFDCBDE4-ED96-4F02-890F-C73FE46E0D27}"/>
              </a:ext>
            </a:extLst>
          </p:cNvPr>
          <p:cNvSpPr>
            <a:spLocks noGrp="1" noChangeArrowheads="1"/>
          </p:cNvSpPr>
          <p:nvPr>
            <p:ph type="sldNum" idx="11"/>
          </p:nvPr>
        </p:nvSpPr>
        <p:spPr>
          <a:ln/>
        </p:spPr>
        <p:txBody>
          <a:bodyPr/>
          <a:lstStyle>
            <a:lvl1pPr>
              <a:defRPr/>
            </a:lvl1pPr>
          </a:lstStyle>
          <a:p>
            <a:pPr>
              <a:defRPr/>
            </a:pPr>
            <a:fld id="{1D7CDABF-76D6-42FB-9187-F89469F243B1}" type="slidenum">
              <a:rPr lang="en-US" altLang="en-US"/>
              <a:pPr>
                <a:defRPr/>
              </a:pPr>
              <a:t>‹#›</a:t>
            </a:fld>
            <a:endParaRPr lang="en-US" altLang="en-US"/>
          </a:p>
        </p:txBody>
      </p:sp>
    </p:spTree>
    <p:extLst>
      <p:ext uri="{BB962C8B-B14F-4D97-AF65-F5344CB8AC3E}">
        <p14:creationId xmlns:p14="http://schemas.microsoft.com/office/powerpoint/2010/main" val="2894347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7F1CF94-D5C5-4109-9977-CD0490D0A7B5}"/>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3" name="Rectangle 5">
            <a:extLst>
              <a:ext uri="{FF2B5EF4-FFF2-40B4-BE49-F238E27FC236}">
                <a16:creationId xmlns:a16="http://schemas.microsoft.com/office/drawing/2014/main" id="{AE1D8041-E146-4B57-A668-4FBB0A274258}"/>
              </a:ext>
            </a:extLst>
          </p:cNvPr>
          <p:cNvSpPr>
            <a:spLocks noGrp="1" noChangeArrowheads="1"/>
          </p:cNvSpPr>
          <p:nvPr>
            <p:ph type="sldNum" idx="11"/>
          </p:nvPr>
        </p:nvSpPr>
        <p:spPr>
          <a:ln/>
        </p:spPr>
        <p:txBody>
          <a:bodyPr/>
          <a:lstStyle>
            <a:lvl1pPr>
              <a:defRPr/>
            </a:lvl1pPr>
          </a:lstStyle>
          <a:p>
            <a:pPr>
              <a:defRPr/>
            </a:pPr>
            <a:fld id="{0E9C95DB-0438-49D6-842E-14D80725D089}" type="slidenum">
              <a:rPr lang="en-US" altLang="en-US"/>
              <a:pPr>
                <a:defRPr/>
              </a:pPr>
              <a:t>‹#›</a:t>
            </a:fld>
            <a:endParaRPr lang="en-US" altLang="en-US"/>
          </a:p>
        </p:txBody>
      </p:sp>
    </p:spTree>
    <p:extLst>
      <p:ext uri="{BB962C8B-B14F-4D97-AF65-F5344CB8AC3E}">
        <p14:creationId xmlns:p14="http://schemas.microsoft.com/office/powerpoint/2010/main" val="101975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9BB34-0BA4-4DAB-B8DA-C1B37C7E2F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E58787-0FC2-4F06-B59A-728DD7292D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92FD041D-4417-46E9-ADE2-7ADCD2B515B5}"/>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5" name="Rectangle 4">
            <a:extLst>
              <a:ext uri="{FF2B5EF4-FFF2-40B4-BE49-F238E27FC236}">
                <a16:creationId xmlns:a16="http://schemas.microsoft.com/office/drawing/2014/main" id="{7B62C98E-C01A-46C5-A06D-F4C0A48B1088}"/>
              </a:ext>
            </a:extLst>
          </p:cNvPr>
          <p:cNvSpPr>
            <a:spLocks noGrp="1" noChangeArrowheads="1"/>
          </p:cNvSpPr>
          <p:nvPr>
            <p:ph type="sldNum" idx="11"/>
          </p:nvPr>
        </p:nvSpPr>
        <p:spPr>
          <a:ln/>
        </p:spPr>
        <p:txBody>
          <a:bodyPr/>
          <a:lstStyle>
            <a:lvl1pPr>
              <a:defRPr/>
            </a:lvl1pPr>
          </a:lstStyle>
          <a:p>
            <a:pPr>
              <a:defRPr/>
            </a:pPr>
            <a:fld id="{CB2256BC-702A-4925-B97A-D892D7B1E399}" type="slidenum">
              <a:rPr lang="en-US" altLang="en-US"/>
              <a:pPr>
                <a:defRPr/>
              </a:pPr>
              <a:t>‹#›</a:t>
            </a:fld>
            <a:endParaRPr lang="en-US" altLang="en-US"/>
          </a:p>
        </p:txBody>
      </p:sp>
    </p:spTree>
    <p:extLst>
      <p:ext uri="{BB962C8B-B14F-4D97-AF65-F5344CB8AC3E}">
        <p14:creationId xmlns:p14="http://schemas.microsoft.com/office/powerpoint/2010/main" val="4143638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C4981-BED4-48D1-AF02-EF275D036BB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C4AF3F-2FC9-418D-B934-9CB5E30734C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221E03-BABC-4E52-AB75-DBC3BED9260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3">
            <a:extLst>
              <a:ext uri="{FF2B5EF4-FFF2-40B4-BE49-F238E27FC236}">
                <a16:creationId xmlns:a16="http://schemas.microsoft.com/office/drawing/2014/main" id="{19493489-702C-4A7E-A56E-FC57D35FC9C9}"/>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6" name="Rectangle 5">
            <a:extLst>
              <a:ext uri="{FF2B5EF4-FFF2-40B4-BE49-F238E27FC236}">
                <a16:creationId xmlns:a16="http://schemas.microsoft.com/office/drawing/2014/main" id="{319D4E92-8AFC-4D7A-B7B6-DA3810A67792}"/>
              </a:ext>
            </a:extLst>
          </p:cNvPr>
          <p:cNvSpPr>
            <a:spLocks noGrp="1" noChangeArrowheads="1"/>
          </p:cNvSpPr>
          <p:nvPr>
            <p:ph type="sldNum" idx="11"/>
          </p:nvPr>
        </p:nvSpPr>
        <p:spPr>
          <a:ln/>
        </p:spPr>
        <p:txBody>
          <a:bodyPr/>
          <a:lstStyle>
            <a:lvl1pPr>
              <a:defRPr/>
            </a:lvl1pPr>
          </a:lstStyle>
          <a:p>
            <a:pPr>
              <a:defRPr/>
            </a:pPr>
            <a:fld id="{B2A67EF8-81D3-4A7C-981B-F4B3A71426C0}" type="slidenum">
              <a:rPr lang="en-US" altLang="en-US"/>
              <a:pPr>
                <a:defRPr/>
              </a:pPr>
              <a:t>‹#›</a:t>
            </a:fld>
            <a:endParaRPr lang="en-US" altLang="en-US"/>
          </a:p>
        </p:txBody>
      </p:sp>
    </p:spTree>
    <p:extLst>
      <p:ext uri="{BB962C8B-B14F-4D97-AF65-F5344CB8AC3E}">
        <p14:creationId xmlns:p14="http://schemas.microsoft.com/office/powerpoint/2010/main" val="3702110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4BE5-C8F4-414E-B722-3DF6D10B69A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944228-7B8A-4C21-8880-892366A07CC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777556E1-3064-4968-BFF6-E9496980AF8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3">
            <a:extLst>
              <a:ext uri="{FF2B5EF4-FFF2-40B4-BE49-F238E27FC236}">
                <a16:creationId xmlns:a16="http://schemas.microsoft.com/office/drawing/2014/main" id="{E0B1D095-4C1C-40DC-AB47-C5D23C2337AA}"/>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6" name="Rectangle 5">
            <a:extLst>
              <a:ext uri="{FF2B5EF4-FFF2-40B4-BE49-F238E27FC236}">
                <a16:creationId xmlns:a16="http://schemas.microsoft.com/office/drawing/2014/main" id="{212431CA-61F9-46C2-889A-A2850BDC979B}"/>
              </a:ext>
            </a:extLst>
          </p:cNvPr>
          <p:cNvSpPr>
            <a:spLocks noGrp="1" noChangeArrowheads="1"/>
          </p:cNvSpPr>
          <p:nvPr>
            <p:ph type="sldNum" idx="11"/>
          </p:nvPr>
        </p:nvSpPr>
        <p:spPr>
          <a:ln/>
        </p:spPr>
        <p:txBody>
          <a:bodyPr/>
          <a:lstStyle>
            <a:lvl1pPr>
              <a:defRPr/>
            </a:lvl1pPr>
          </a:lstStyle>
          <a:p>
            <a:pPr>
              <a:defRPr/>
            </a:pPr>
            <a:fld id="{914B00F0-F5BC-4F0B-823D-0D1BD598DF52}" type="slidenum">
              <a:rPr lang="en-US" altLang="en-US"/>
              <a:pPr>
                <a:defRPr/>
              </a:pPr>
              <a:t>‹#›</a:t>
            </a:fld>
            <a:endParaRPr lang="en-US" altLang="en-US"/>
          </a:p>
        </p:txBody>
      </p:sp>
    </p:spTree>
    <p:extLst>
      <p:ext uri="{BB962C8B-B14F-4D97-AF65-F5344CB8AC3E}">
        <p14:creationId xmlns:p14="http://schemas.microsoft.com/office/powerpoint/2010/main" val="3428295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6E0D-FF04-4CD4-8019-36B8059E88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C9B701-6459-4A86-8258-268CB9614F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13C3409C-876B-4D41-B2B7-48976BF219E4}"/>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5" name="Rectangle 5">
            <a:extLst>
              <a:ext uri="{FF2B5EF4-FFF2-40B4-BE49-F238E27FC236}">
                <a16:creationId xmlns:a16="http://schemas.microsoft.com/office/drawing/2014/main" id="{A0530E2E-A8BE-4A91-B6DD-C70AF1830F14}"/>
              </a:ext>
            </a:extLst>
          </p:cNvPr>
          <p:cNvSpPr>
            <a:spLocks noGrp="1" noChangeArrowheads="1"/>
          </p:cNvSpPr>
          <p:nvPr>
            <p:ph type="sldNum" idx="11"/>
          </p:nvPr>
        </p:nvSpPr>
        <p:spPr>
          <a:ln/>
        </p:spPr>
        <p:txBody>
          <a:bodyPr/>
          <a:lstStyle>
            <a:lvl1pPr>
              <a:defRPr/>
            </a:lvl1pPr>
          </a:lstStyle>
          <a:p>
            <a:pPr>
              <a:defRPr/>
            </a:pPr>
            <a:fld id="{97C4EEA5-45B0-4B1C-86A7-11E78CD79FAF}" type="slidenum">
              <a:rPr lang="en-US" altLang="en-US"/>
              <a:pPr>
                <a:defRPr/>
              </a:pPr>
              <a:t>‹#›</a:t>
            </a:fld>
            <a:endParaRPr lang="en-US" altLang="en-US"/>
          </a:p>
        </p:txBody>
      </p:sp>
    </p:spTree>
    <p:extLst>
      <p:ext uri="{BB962C8B-B14F-4D97-AF65-F5344CB8AC3E}">
        <p14:creationId xmlns:p14="http://schemas.microsoft.com/office/powerpoint/2010/main" val="3553773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B2CB45-F0AA-400D-A204-12EE2FC9BC75}"/>
              </a:ext>
            </a:extLst>
          </p:cNvPr>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3D255A-7B0C-4B56-924F-829B107DC600}"/>
              </a:ext>
            </a:extLst>
          </p:cNvPr>
          <p:cNvSpPr>
            <a:spLocks noGrp="1"/>
          </p:cNvSpPr>
          <p:nvPr>
            <p:ph type="body" orient="vert" idx="1"/>
          </p:nvPr>
        </p:nvSpPr>
        <p:spPr>
          <a:xfrm>
            <a:off x="457200" y="274638"/>
            <a:ext cx="6019800" cy="58499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E31BB8B-DDCF-4932-B077-6F26BFEA1443}"/>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5" name="Rectangle 5">
            <a:extLst>
              <a:ext uri="{FF2B5EF4-FFF2-40B4-BE49-F238E27FC236}">
                <a16:creationId xmlns:a16="http://schemas.microsoft.com/office/drawing/2014/main" id="{0EB1EB3E-FBC8-4495-97BA-C4F1726E76D5}"/>
              </a:ext>
            </a:extLst>
          </p:cNvPr>
          <p:cNvSpPr>
            <a:spLocks noGrp="1" noChangeArrowheads="1"/>
          </p:cNvSpPr>
          <p:nvPr>
            <p:ph type="sldNum" idx="11"/>
          </p:nvPr>
        </p:nvSpPr>
        <p:spPr>
          <a:ln/>
        </p:spPr>
        <p:txBody>
          <a:bodyPr/>
          <a:lstStyle>
            <a:lvl1pPr>
              <a:defRPr/>
            </a:lvl1pPr>
          </a:lstStyle>
          <a:p>
            <a:pPr>
              <a:defRPr/>
            </a:pPr>
            <a:fld id="{4604B38A-D03B-42A1-9031-98A92396F128}" type="slidenum">
              <a:rPr lang="en-US" altLang="en-US"/>
              <a:pPr>
                <a:defRPr/>
              </a:pPr>
              <a:t>‹#›</a:t>
            </a:fld>
            <a:endParaRPr lang="en-US" altLang="en-US"/>
          </a:p>
        </p:txBody>
      </p:sp>
    </p:spTree>
    <p:extLst>
      <p:ext uri="{BB962C8B-B14F-4D97-AF65-F5344CB8AC3E}">
        <p14:creationId xmlns:p14="http://schemas.microsoft.com/office/powerpoint/2010/main" val="1925426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B9C28-034A-48D4-A31A-40F710828C5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ABD9A4-4268-4743-9467-994655F7390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11E451B4-9706-4CF0-8EAE-9502DC0DEDAB}"/>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5" name="Rectangle 5">
            <a:extLst>
              <a:ext uri="{FF2B5EF4-FFF2-40B4-BE49-F238E27FC236}">
                <a16:creationId xmlns:a16="http://schemas.microsoft.com/office/drawing/2014/main" id="{09EA4712-5971-4186-8996-4EF118DF1EDD}"/>
              </a:ext>
            </a:extLst>
          </p:cNvPr>
          <p:cNvSpPr>
            <a:spLocks noGrp="1" noChangeArrowheads="1"/>
          </p:cNvSpPr>
          <p:nvPr>
            <p:ph type="sldNum" idx="11"/>
          </p:nvPr>
        </p:nvSpPr>
        <p:spPr>
          <a:ln/>
        </p:spPr>
        <p:txBody>
          <a:bodyPr/>
          <a:lstStyle>
            <a:lvl1pPr>
              <a:defRPr/>
            </a:lvl1pPr>
          </a:lstStyle>
          <a:p>
            <a:pPr>
              <a:defRPr/>
            </a:pPr>
            <a:fld id="{D756B65D-5584-42B7-B080-099F0B432E82}" type="slidenum">
              <a:rPr lang="en-US" altLang="en-US"/>
              <a:pPr>
                <a:defRPr/>
              </a:pPr>
              <a:t>‹#›</a:t>
            </a:fld>
            <a:endParaRPr lang="en-US" altLang="en-US"/>
          </a:p>
        </p:txBody>
      </p:sp>
    </p:spTree>
    <p:extLst>
      <p:ext uri="{BB962C8B-B14F-4D97-AF65-F5344CB8AC3E}">
        <p14:creationId xmlns:p14="http://schemas.microsoft.com/office/powerpoint/2010/main" val="4064111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68BE-FA82-4089-A398-979401F302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BF052E-AA2A-460D-A693-56A9447002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0EBEDB3-6F54-4D36-8C37-EF16C9CFF31A}"/>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5" name="Rectangle 5">
            <a:extLst>
              <a:ext uri="{FF2B5EF4-FFF2-40B4-BE49-F238E27FC236}">
                <a16:creationId xmlns:a16="http://schemas.microsoft.com/office/drawing/2014/main" id="{2096C38D-93FE-45E5-8C13-6AEEC433DF18}"/>
              </a:ext>
            </a:extLst>
          </p:cNvPr>
          <p:cNvSpPr>
            <a:spLocks noGrp="1" noChangeArrowheads="1"/>
          </p:cNvSpPr>
          <p:nvPr>
            <p:ph type="sldNum" idx="11"/>
          </p:nvPr>
        </p:nvSpPr>
        <p:spPr>
          <a:ln/>
        </p:spPr>
        <p:txBody>
          <a:bodyPr/>
          <a:lstStyle>
            <a:lvl1pPr>
              <a:defRPr/>
            </a:lvl1pPr>
          </a:lstStyle>
          <a:p>
            <a:pPr>
              <a:defRPr/>
            </a:pPr>
            <a:fld id="{881AF918-DC64-47BB-9A33-74767855B66A}" type="slidenum">
              <a:rPr lang="en-US" altLang="en-US"/>
              <a:pPr>
                <a:defRPr/>
              </a:pPr>
              <a:t>‹#›</a:t>
            </a:fld>
            <a:endParaRPr lang="en-US" altLang="en-US"/>
          </a:p>
        </p:txBody>
      </p:sp>
    </p:spTree>
    <p:extLst>
      <p:ext uri="{BB962C8B-B14F-4D97-AF65-F5344CB8AC3E}">
        <p14:creationId xmlns:p14="http://schemas.microsoft.com/office/powerpoint/2010/main" val="2431518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95505-8355-4414-86A4-A12B88BC95E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3D9253-CAAB-48BD-AD57-95F7B8672A4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3">
            <a:extLst>
              <a:ext uri="{FF2B5EF4-FFF2-40B4-BE49-F238E27FC236}">
                <a16:creationId xmlns:a16="http://schemas.microsoft.com/office/drawing/2014/main" id="{15279580-0A70-4020-839C-CDA095C435D1}"/>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5" name="Rectangle 5">
            <a:extLst>
              <a:ext uri="{FF2B5EF4-FFF2-40B4-BE49-F238E27FC236}">
                <a16:creationId xmlns:a16="http://schemas.microsoft.com/office/drawing/2014/main" id="{2D87527E-A813-49B5-9C01-670FF25D5FB1}"/>
              </a:ext>
            </a:extLst>
          </p:cNvPr>
          <p:cNvSpPr>
            <a:spLocks noGrp="1" noChangeArrowheads="1"/>
          </p:cNvSpPr>
          <p:nvPr>
            <p:ph type="sldNum" idx="11"/>
          </p:nvPr>
        </p:nvSpPr>
        <p:spPr>
          <a:ln/>
        </p:spPr>
        <p:txBody>
          <a:bodyPr/>
          <a:lstStyle>
            <a:lvl1pPr>
              <a:defRPr/>
            </a:lvl1pPr>
          </a:lstStyle>
          <a:p>
            <a:pPr>
              <a:defRPr/>
            </a:pPr>
            <a:fld id="{FCF9EBF1-1327-424B-B534-D97C5C90595E}" type="slidenum">
              <a:rPr lang="en-US" altLang="en-US"/>
              <a:pPr>
                <a:defRPr/>
              </a:pPr>
              <a:t>‹#›</a:t>
            </a:fld>
            <a:endParaRPr lang="en-US" altLang="en-US"/>
          </a:p>
        </p:txBody>
      </p:sp>
    </p:spTree>
    <p:extLst>
      <p:ext uri="{BB962C8B-B14F-4D97-AF65-F5344CB8AC3E}">
        <p14:creationId xmlns:p14="http://schemas.microsoft.com/office/powerpoint/2010/main" val="1169078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DDA6-FAEB-476D-A088-9D9844FE69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901ED1-7753-4C73-8568-02E4FD106637}"/>
              </a:ext>
            </a:extLst>
          </p:cNvPr>
          <p:cNvSpPr>
            <a:spLocks noGrp="1"/>
          </p:cNvSpPr>
          <p:nvPr>
            <p:ph sz="half" idx="1"/>
          </p:nvPr>
        </p:nvSpPr>
        <p:spPr>
          <a:xfrm>
            <a:off x="457200" y="1600200"/>
            <a:ext cx="1941513"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7ACC76-FE21-45C0-8DDA-FF36E883A123}"/>
              </a:ext>
            </a:extLst>
          </p:cNvPr>
          <p:cNvSpPr>
            <a:spLocks noGrp="1"/>
          </p:cNvSpPr>
          <p:nvPr>
            <p:ph sz="half" idx="2"/>
          </p:nvPr>
        </p:nvSpPr>
        <p:spPr>
          <a:xfrm>
            <a:off x="2551113" y="1600200"/>
            <a:ext cx="1943100"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2C136E79-BF2C-4C81-B14B-1C997AAB3F08}"/>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6" name="Rectangle 5">
            <a:extLst>
              <a:ext uri="{FF2B5EF4-FFF2-40B4-BE49-F238E27FC236}">
                <a16:creationId xmlns:a16="http://schemas.microsoft.com/office/drawing/2014/main" id="{13E2FB7F-4064-4A21-BF46-AFEEDB2F6B5E}"/>
              </a:ext>
            </a:extLst>
          </p:cNvPr>
          <p:cNvSpPr>
            <a:spLocks noGrp="1" noChangeArrowheads="1"/>
          </p:cNvSpPr>
          <p:nvPr>
            <p:ph type="sldNum" idx="11"/>
          </p:nvPr>
        </p:nvSpPr>
        <p:spPr>
          <a:ln/>
        </p:spPr>
        <p:txBody>
          <a:bodyPr/>
          <a:lstStyle>
            <a:lvl1pPr>
              <a:defRPr/>
            </a:lvl1pPr>
          </a:lstStyle>
          <a:p>
            <a:pPr>
              <a:defRPr/>
            </a:pPr>
            <a:fld id="{45715488-ABDB-45C2-9A00-42AABC6F6CFD}" type="slidenum">
              <a:rPr lang="en-US" altLang="en-US"/>
              <a:pPr>
                <a:defRPr/>
              </a:pPr>
              <a:t>‹#›</a:t>
            </a:fld>
            <a:endParaRPr lang="en-US" altLang="en-US"/>
          </a:p>
        </p:txBody>
      </p:sp>
    </p:spTree>
    <p:extLst>
      <p:ext uri="{BB962C8B-B14F-4D97-AF65-F5344CB8AC3E}">
        <p14:creationId xmlns:p14="http://schemas.microsoft.com/office/powerpoint/2010/main" val="437758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45AF5-9169-4BFA-B3C1-907D9F00E0A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ADA12B-307A-4892-98F8-45C4B1EEF9C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F3895F-D988-42CF-B9E5-B348C5D86E6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6BFC09-A60B-4BD8-9576-DB48FF2706C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D04168-213C-4BF3-B1DF-9BBEF5EE3EB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CA49C620-D62C-478A-899F-2DDCCBD5467F}"/>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8" name="Rectangle 5">
            <a:extLst>
              <a:ext uri="{FF2B5EF4-FFF2-40B4-BE49-F238E27FC236}">
                <a16:creationId xmlns:a16="http://schemas.microsoft.com/office/drawing/2014/main" id="{ED994A39-CCBA-471B-8ADB-F89BB26C07B2}"/>
              </a:ext>
            </a:extLst>
          </p:cNvPr>
          <p:cNvSpPr>
            <a:spLocks noGrp="1" noChangeArrowheads="1"/>
          </p:cNvSpPr>
          <p:nvPr>
            <p:ph type="sldNum" idx="11"/>
          </p:nvPr>
        </p:nvSpPr>
        <p:spPr>
          <a:ln/>
        </p:spPr>
        <p:txBody>
          <a:bodyPr/>
          <a:lstStyle>
            <a:lvl1pPr>
              <a:defRPr/>
            </a:lvl1pPr>
          </a:lstStyle>
          <a:p>
            <a:pPr>
              <a:defRPr/>
            </a:pPr>
            <a:fld id="{203B8831-744F-4670-B343-23FEB68F139D}" type="slidenum">
              <a:rPr lang="en-US" altLang="en-US"/>
              <a:pPr>
                <a:defRPr/>
              </a:pPr>
              <a:t>‹#›</a:t>
            </a:fld>
            <a:endParaRPr lang="en-US" altLang="en-US"/>
          </a:p>
        </p:txBody>
      </p:sp>
    </p:spTree>
    <p:extLst>
      <p:ext uri="{BB962C8B-B14F-4D97-AF65-F5344CB8AC3E}">
        <p14:creationId xmlns:p14="http://schemas.microsoft.com/office/powerpoint/2010/main" val="1106245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15C2E-42D4-439B-9B47-7942458CCB4A}"/>
              </a:ext>
            </a:extLst>
          </p:cNvPr>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0B8D3C36-562D-4B90-9A0B-90B7597366D1}"/>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4" name="Rectangle 5">
            <a:extLst>
              <a:ext uri="{FF2B5EF4-FFF2-40B4-BE49-F238E27FC236}">
                <a16:creationId xmlns:a16="http://schemas.microsoft.com/office/drawing/2014/main" id="{38F553D8-3C0F-4A5A-8ABF-9992D45631AD}"/>
              </a:ext>
            </a:extLst>
          </p:cNvPr>
          <p:cNvSpPr>
            <a:spLocks noGrp="1" noChangeArrowheads="1"/>
          </p:cNvSpPr>
          <p:nvPr>
            <p:ph type="sldNum" idx="11"/>
          </p:nvPr>
        </p:nvSpPr>
        <p:spPr>
          <a:ln/>
        </p:spPr>
        <p:txBody>
          <a:bodyPr/>
          <a:lstStyle>
            <a:lvl1pPr>
              <a:defRPr/>
            </a:lvl1pPr>
          </a:lstStyle>
          <a:p>
            <a:pPr>
              <a:defRPr/>
            </a:pPr>
            <a:fld id="{037FC4FE-CD76-4E1E-83CA-0B24001080B2}" type="slidenum">
              <a:rPr lang="en-US" altLang="en-US"/>
              <a:pPr>
                <a:defRPr/>
              </a:pPr>
              <a:t>‹#›</a:t>
            </a:fld>
            <a:endParaRPr lang="en-US" altLang="en-US"/>
          </a:p>
        </p:txBody>
      </p:sp>
    </p:spTree>
    <p:extLst>
      <p:ext uri="{BB962C8B-B14F-4D97-AF65-F5344CB8AC3E}">
        <p14:creationId xmlns:p14="http://schemas.microsoft.com/office/powerpoint/2010/main" val="3621711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62B31-EFA0-4AD7-A00F-4163BB6C5D3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2094C0-64BB-45E8-95C9-6406FE8956E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2">
            <a:extLst>
              <a:ext uri="{FF2B5EF4-FFF2-40B4-BE49-F238E27FC236}">
                <a16:creationId xmlns:a16="http://schemas.microsoft.com/office/drawing/2014/main" id="{359B0F3C-E05C-4577-8D10-31E6ACC51E11}"/>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5" name="Rectangle 4">
            <a:extLst>
              <a:ext uri="{FF2B5EF4-FFF2-40B4-BE49-F238E27FC236}">
                <a16:creationId xmlns:a16="http://schemas.microsoft.com/office/drawing/2014/main" id="{218158D9-C017-48CC-891D-EEE734F7B79E}"/>
              </a:ext>
            </a:extLst>
          </p:cNvPr>
          <p:cNvSpPr>
            <a:spLocks noGrp="1" noChangeArrowheads="1"/>
          </p:cNvSpPr>
          <p:nvPr>
            <p:ph type="sldNum" idx="11"/>
          </p:nvPr>
        </p:nvSpPr>
        <p:spPr>
          <a:ln/>
        </p:spPr>
        <p:txBody>
          <a:bodyPr/>
          <a:lstStyle>
            <a:lvl1pPr>
              <a:defRPr/>
            </a:lvl1pPr>
          </a:lstStyle>
          <a:p>
            <a:pPr>
              <a:defRPr/>
            </a:pPr>
            <a:fld id="{41FD5459-3120-448F-B025-C93B1B4960D3}" type="slidenum">
              <a:rPr lang="en-US" altLang="en-US"/>
              <a:pPr>
                <a:defRPr/>
              </a:pPr>
              <a:t>‹#›</a:t>
            </a:fld>
            <a:endParaRPr lang="en-US" altLang="en-US"/>
          </a:p>
        </p:txBody>
      </p:sp>
    </p:spTree>
    <p:extLst>
      <p:ext uri="{BB962C8B-B14F-4D97-AF65-F5344CB8AC3E}">
        <p14:creationId xmlns:p14="http://schemas.microsoft.com/office/powerpoint/2010/main" val="1021449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74FD0F3-FA08-4D40-B802-5ED6BDCEE562}"/>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3" name="Rectangle 5">
            <a:extLst>
              <a:ext uri="{FF2B5EF4-FFF2-40B4-BE49-F238E27FC236}">
                <a16:creationId xmlns:a16="http://schemas.microsoft.com/office/drawing/2014/main" id="{3746256A-9809-4647-8B58-69895E5C6FF6}"/>
              </a:ext>
            </a:extLst>
          </p:cNvPr>
          <p:cNvSpPr>
            <a:spLocks noGrp="1" noChangeArrowheads="1"/>
          </p:cNvSpPr>
          <p:nvPr>
            <p:ph type="sldNum" idx="11"/>
          </p:nvPr>
        </p:nvSpPr>
        <p:spPr>
          <a:ln/>
        </p:spPr>
        <p:txBody>
          <a:bodyPr/>
          <a:lstStyle>
            <a:lvl1pPr>
              <a:defRPr/>
            </a:lvl1pPr>
          </a:lstStyle>
          <a:p>
            <a:pPr>
              <a:defRPr/>
            </a:pPr>
            <a:fld id="{F6DD2B8E-9FEA-42E4-96CB-15BA724D30ED}" type="slidenum">
              <a:rPr lang="en-US" altLang="en-US"/>
              <a:pPr>
                <a:defRPr/>
              </a:pPr>
              <a:t>‹#›</a:t>
            </a:fld>
            <a:endParaRPr lang="en-US" altLang="en-US"/>
          </a:p>
        </p:txBody>
      </p:sp>
    </p:spTree>
    <p:extLst>
      <p:ext uri="{BB962C8B-B14F-4D97-AF65-F5344CB8AC3E}">
        <p14:creationId xmlns:p14="http://schemas.microsoft.com/office/powerpoint/2010/main" val="361888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C726-D453-4603-9767-1D9E8C91F30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808B57-0BD0-40ED-882D-27C2BE40E7D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97DB7A-5F1E-4816-A8A8-4FAC7BD2AEA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3">
            <a:extLst>
              <a:ext uri="{FF2B5EF4-FFF2-40B4-BE49-F238E27FC236}">
                <a16:creationId xmlns:a16="http://schemas.microsoft.com/office/drawing/2014/main" id="{E85E3397-7EF9-4E7B-A998-C136806445F4}"/>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6" name="Rectangle 5">
            <a:extLst>
              <a:ext uri="{FF2B5EF4-FFF2-40B4-BE49-F238E27FC236}">
                <a16:creationId xmlns:a16="http://schemas.microsoft.com/office/drawing/2014/main" id="{CEDD518C-27FA-418C-B05B-D68F2223B498}"/>
              </a:ext>
            </a:extLst>
          </p:cNvPr>
          <p:cNvSpPr>
            <a:spLocks noGrp="1" noChangeArrowheads="1"/>
          </p:cNvSpPr>
          <p:nvPr>
            <p:ph type="sldNum" idx="11"/>
          </p:nvPr>
        </p:nvSpPr>
        <p:spPr>
          <a:ln/>
        </p:spPr>
        <p:txBody>
          <a:bodyPr/>
          <a:lstStyle>
            <a:lvl1pPr>
              <a:defRPr/>
            </a:lvl1pPr>
          </a:lstStyle>
          <a:p>
            <a:pPr>
              <a:defRPr/>
            </a:pPr>
            <a:fld id="{3C776F21-6206-42DB-83BE-47B7FBF1C44B}" type="slidenum">
              <a:rPr lang="en-US" altLang="en-US"/>
              <a:pPr>
                <a:defRPr/>
              </a:pPr>
              <a:t>‹#›</a:t>
            </a:fld>
            <a:endParaRPr lang="en-US" altLang="en-US"/>
          </a:p>
        </p:txBody>
      </p:sp>
    </p:spTree>
    <p:extLst>
      <p:ext uri="{BB962C8B-B14F-4D97-AF65-F5344CB8AC3E}">
        <p14:creationId xmlns:p14="http://schemas.microsoft.com/office/powerpoint/2010/main" val="4081090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A65D-31C2-4F7E-88AA-2EDF69C935F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F99224-2FCD-4424-B12F-BB0F3D571DF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C0FEA9F8-FF69-44BD-B7D6-E3A47A967E3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3">
            <a:extLst>
              <a:ext uri="{FF2B5EF4-FFF2-40B4-BE49-F238E27FC236}">
                <a16:creationId xmlns:a16="http://schemas.microsoft.com/office/drawing/2014/main" id="{C1802F47-8909-417E-9173-6400AB7F6406}"/>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6" name="Rectangle 5">
            <a:extLst>
              <a:ext uri="{FF2B5EF4-FFF2-40B4-BE49-F238E27FC236}">
                <a16:creationId xmlns:a16="http://schemas.microsoft.com/office/drawing/2014/main" id="{B8D05752-A97E-4661-873E-A830A6D34028}"/>
              </a:ext>
            </a:extLst>
          </p:cNvPr>
          <p:cNvSpPr>
            <a:spLocks noGrp="1" noChangeArrowheads="1"/>
          </p:cNvSpPr>
          <p:nvPr>
            <p:ph type="sldNum" idx="11"/>
          </p:nvPr>
        </p:nvSpPr>
        <p:spPr>
          <a:ln/>
        </p:spPr>
        <p:txBody>
          <a:bodyPr/>
          <a:lstStyle>
            <a:lvl1pPr>
              <a:defRPr/>
            </a:lvl1pPr>
          </a:lstStyle>
          <a:p>
            <a:pPr>
              <a:defRPr/>
            </a:pPr>
            <a:fld id="{69C315B6-083A-40D5-9ABB-C891F24622E1}" type="slidenum">
              <a:rPr lang="en-US" altLang="en-US"/>
              <a:pPr>
                <a:defRPr/>
              </a:pPr>
              <a:t>‹#›</a:t>
            </a:fld>
            <a:endParaRPr lang="en-US" altLang="en-US"/>
          </a:p>
        </p:txBody>
      </p:sp>
    </p:spTree>
    <p:extLst>
      <p:ext uri="{BB962C8B-B14F-4D97-AF65-F5344CB8AC3E}">
        <p14:creationId xmlns:p14="http://schemas.microsoft.com/office/powerpoint/2010/main" val="2780877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E63E9-5710-4DE4-B595-FCCFB4BC01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53FC16-CB32-4775-9994-D9D1785848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3F9D69E-D84A-46BB-91E9-B432DEE31F62}"/>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5" name="Rectangle 5">
            <a:extLst>
              <a:ext uri="{FF2B5EF4-FFF2-40B4-BE49-F238E27FC236}">
                <a16:creationId xmlns:a16="http://schemas.microsoft.com/office/drawing/2014/main" id="{2B587260-E495-42B7-851E-84A6774C3219}"/>
              </a:ext>
            </a:extLst>
          </p:cNvPr>
          <p:cNvSpPr>
            <a:spLocks noGrp="1" noChangeArrowheads="1"/>
          </p:cNvSpPr>
          <p:nvPr>
            <p:ph type="sldNum" idx="11"/>
          </p:nvPr>
        </p:nvSpPr>
        <p:spPr>
          <a:ln/>
        </p:spPr>
        <p:txBody>
          <a:bodyPr/>
          <a:lstStyle>
            <a:lvl1pPr>
              <a:defRPr/>
            </a:lvl1pPr>
          </a:lstStyle>
          <a:p>
            <a:pPr>
              <a:defRPr/>
            </a:pPr>
            <a:fld id="{E73A5D33-24EF-4C71-B49C-ABDB683D387C}" type="slidenum">
              <a:rPr lang="en-US" altLang="en-US"/>
              <a:pPr>
                <a:defRPr/>
              </a:pPr>
              <a:t>‹#›</a:t>
            </a:fld>
            <a:endParaRPr lang="en-US" altLang="en-US"/>
          </a:p>
        </p:txBody>
      </p:sp>
    </p:spTree>
    <p:extLst>
      <p:ext uri="{BB962C8B-B14F-4D97-AF65-F5344CB8AC3E}">
        <p14:creationId xmlns:p14="http://schemas.microsoft.com/office/powerpoint/2010/main" val="3864735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E86A69-3984-4570-A277-685EB1A2636F}"/>
              </a:ext>
            </a:extLst>
          </p:cNvPr>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DA87EB-9F6F-4F18-A30E-540955D5844E}"/>
              </a:ext>
            </a:extLst>
          </p:cNvPr>
          <p:cNvSpPr>
            <a:spLocks noGrp="1"/>
          </p:cNvSpPr>
          <p:nvPr>
            <p:ph type="body" orient="vert" idx="1"/>
          </p:nvPr>
        </p:nvSpPr>
        <p:spPr>
          <a:xfrm>
            <a:off x="457200" y="274638"/>
            <a:ext cx="6019800" cy="58499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1874C62-649C-4D76-9DF9-C6D6FBBD88B1}"/>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5" name="Rectangle 5">
            <a:extLst>
              <a:ext uri="{FF2B5EF4-FFF2-40B4-BE49-F238E27FC236}">
                <a16:creationId xmlns:a16="http://schemas.microsoft.com/office/drawing/2014/main" id="{BCC630F0-C10E-462C-A6A1-11BA7C55ABDE}"/>
              </a:ext>
            </a:extLst>
          </p:cNvPr>
          <p:cNvSpPr>
            <a:spLocks noGrp="1" noChangeArrowheads="1"/>
          </p:cNvSpPr>
          <p:nvPr>
            <p:ph type="sldNum" idx="11"/>
          </p:nvPr>
        </p:nvSpPr>
        <p:spPr>
          <a:ln/>
        </p:spPr>
        <p:txBody>
          <a:bodyPr/>
          <a:lstStyle>
            <a:lvl1pPr>
              <a:defRPr/>
            </a:lvl1pPr>
          </a:lstStyle>
          <a:p>
            <a:pPr>
              <a:defRPr/>
            </a:pPr>
            <a:fld id="{8404FC1C-19C7-4076-9460-20D9A3A93DFD}" type="slidenum">
              <a:rPr lang="en-US" altLang="en-US"/>
              <a:pPr>
                <a:defRPr/>
              </a:pPr>
              <a:t>‹#›</a:t>
            </a:fld>
            <a:endParaRPr lang="en-US" altLang="en-US"/>
          </a:p>
        </p:txBody>
      </p:sp>
    </p:spTree>
    <p:extLst>
      <p:ext uri="{BB962C8B-B14F-4D97-AF65-F5344CB8AC3E}">
        <p14:creationId xmlns:p14="http://schemas.microsoft.com/office/powerpoint/2010/main" val="217499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53D1F-A693-42E2-B257-505CB75325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869BC8-76DE-4FCE-A2EE-08B2762B587A}"/>
              </a:ext>
            </a:extLst>
          </p:cNvPr>
          <p:cNvSpPr>
            <a:spLocks noGrp="1"/>
          </p:cNvSpPr>
          <p:nvPr>
            <p:ph sz="half" idx="1"/>
          </p:nvPr>
        </p:nvSpPr>
        <p:spPr>
          <a:xfrm>
            <a:off x="457200" y="1604963"/>
            <a:ext cx="4037013"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DA8839-2A06-4D21-A058-05777EF76F93}"/>
              </a:ext>
            </a:extLst>
          </p:cNvPr>
          <p:cNvSpPr>
            <a:spLocks noGrp="1"/>
          </p:cNvSpPr>
          <p:nvPr>
            <p:ph sz="half" idx="2"/>
          </p:nvPr>
        </p:nvSpPr>
        <p:spPr>
          <a:xfrm>
            <a:off x="4646613" y="1604963"/>
            <a:ext cx="4038600"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324C476-CC40-4252-9B97-0C567E81E34B}"/>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6" name="Rectangle 4">
            <a:extLst>
              <a:ext uri="{FF2B5EF4-FFF2-40B4-BE49-F238E27FC236}">
                <a16:creationId xmlns:a16="http://schemas.microsoft.com/office/drawing/2014/main" id="{BEDC0B67-49FD-4243-ADD3-0314ED385216}"/>
              </a:ext>
            </a:extLst>
          </p:cNvPr>
          <p:cNvSpPr>
            <a:spLocks noGrp="1" noChangeArrowheads="1"/>
          </p:cNvSpPr>
          <p:nvPr>
            <p:ph type="sldNum" idx="11"/>
          </p:nvPr>
        </p:nvSpPr>
        <p:spPr>
          <a:ln/>
        </p:spPr>
        <p:txBody>
          <a:bodyPr/>
          <a:lstStyle>
            <a:lvl1pPr>
              <a:defRPr/>
            </a:lvl1pPr>
          </a:lstStyle>
          <a:p>
            <a:pPr>
              <a:defRPr/>
            </a:pPr>
            <a:fld id="{D7A8DD0F-A7C7-4515-9931-7DD4F370AAAE}" type="slidenum">
              <a:rPr lang="en-US" altLang="en-US"/>
              <a:pPr>
                <a:defRPr/>
              </a:pPr>
              <a:t>‹#›</a:t>
            </a:fld>
            <a:endParaRPr lang="en-US" altLang="en-US"/>
          </a:p>
        </p:txBody>
      </p:sp>
    </p:spTree>
    <p:extLst>
      <p:ext uri="{BB962C8B-B14F-4D97-AF65-F5344CB8AC3E}">
        <p14:creationId xmlns:p14="http://schemas.microsoft.com/office/powerpoint/2010/main" val="109959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1724E-5D2E-466E-9654-608D9F52D10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5B82C6-7376-418C-940D-7259A54C78D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FCD15F4-6D26-4837-A6D5-AE1F2849D514}"/>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AFE186-7AF0-4BC3-996E-B604D2108D0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325182-159D-49D0-80F4-B0158324FF4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DD3EB49D-D27E-4FA4-9417-CF1DCFA196B2}"/>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8" name="Rectangle 4">
            <a:extLst>
              <a:ext uri="{FF2B5EF4-FFF2-40B4-BE49-F238E27FC236}">
                <a16:creationId xmlns:a16="http://schemas.microsoft.com/office/drawing/2014/main" id="{7B139EDF-BA22-4D5C-B792-54187ABAECDA}"/>
              </a:ext>
            </a:extLst>
          </p:cNvPr>
          <p:cNvSpPr>
            <a:spLocks noGrp="1" noChangeArrowheads="1"/>
          </p:cNvSpPr>
          <p:nvPr>
            <p:ph type="sldNum" idx="11"/>
          </p:nvPr>
        </p:nvSpPr>
        <p:spPr>
          <a:ln/>
        </p:spPr>
        <p:txBody>
          <a:bodyPr/>
          <a:lstStyle>
            <a:lvl1pPr>
              <a:defRPr/>
            </a:lvl1pPr>
          </a:lstStyle>
          <a:p>
            <a:pPr>
              <a:defRPr/>
            </a:pPr>
            <a:fld id="{B2ED05F4-5EE0-4670-AEF0-C3A4BE8225E9}" type="slidenum">
              <a:rPr lang="en-US" altLang="en-US"/>
              <a:pPr>
                <a:defRPr/>
              </a:pPr>
              <a:t>‹#›</a:t>
            </a:fld>
            <a:endParaRPr lang="en-US" altLang="en-US"/>
          </a:p>
        </p:txBody>
      </p:sp>
    </p:spTree>
    <p:extLst>
      <p:ext uri="{BB962C8B-B14F-4D97-AF65-F5344CB8AC3E}">
        <p14:creationId xmlns:p14="http://schemas.microsoft.com/office/powerpoint/2010/main" val="7179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A77C-C71C-4FA7-A8E9-FED16FCE4D50}"/>
              </a:ext>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8686CBFD-6E26-412A-9551-8D43E701BF78}"/>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4" name="Rectangle 4">
            <a:extLst>
              <a:ext uri="{FF2B5EF4-FFF2-40B4-BE49-F238E27FC236}">
                <a16:creationId xmlns:a16="http://schemas.microsoft.com/office/drawing/2014/main" id="{B93452C7-6825-4BD2-9404-13B0BA16B02E}"/>
              </a:ext>
            </a:extLst>
          </p:cNvPr>
          <p:cNvSpPr>
            <a:spLocks noGrp="1" noChangeArrowheads="1"/>
          </p:cNvSpPr>
          <p:nvPr>
            <p:ph type="sldNum" idx="11"/>
          </p:nvPr>
        </p:nvSpPr>
        <p:spPr>
          <a:ln/>
        </p:spPr>
        <p:txBody>
          <a:bodyPr/>
          <a:lstStyle>
            <a:lvl1pPr>
              <a:defRPr/>
            </a:lvl1pPr>
          </a:lstStyle>
          <a:p>
            <a:pPr>
              <a:defRPr/>
            </a:pPr>
            <a:fld id="{54CA03D4-F0AD-4ACC-ABDD-1DC02F0CDD2D}" type="slidenum">
              <a:rPr lang="en-US" altLang="en-US"/>
              <a:pPr>
                <a:defRPr/>
              </a:pPr>
              <a:t>‹#›</a:t>
            </a:fld>
            <a:endParaRPr lang="en-US" altLang="en-US"/>
          </a:p>
        </p:txBody>
      </p:sp>
    </p:spTree>
    <p:extLst>
      <p:ext uri="{BB962C8B-B14F-4D97-AF65-F5344CB8AC3E}">
        <p14:creationId xmlns:p14="http://schemas.microsoft.com/office/powerpoint/2010/main" val="2719510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9FDD896-8955-4136-84DA-4B4EA0BE9E1F}"/>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3" name="Rectangle 4">
            <a:extLst>
              <a:ext uri="{FF2B5EF4-FFF2-40B4-BE49-F238E27FC236}">
                <a16:creationId xmlns:a16="http://schemas.microsoft.com/office/drawing/2014/main" id="{9CA266AC-D940-4F9F-BA27-2D9616F62E72}"/>
              </a:ext>
            </a:extLst>
          </p:cNvPr>
          <p:cNvSpPr>
            <a:spLocks noGrp="1" noChangeArrowheads="1"/>
          </p:cNvSpPr>
          <p:nvPr>
            <p:ph type="sldNum" idx="11"/>
          </p:nvPr>
        </p:nvSpPr>
        <p:spPr>
          <a:ln/>
        </p:spPr>
        <p:txBody>
          <a:bodyPr/>
          <a:lstStyle>
            <a:lvl1pPr>
              <a:defRPr/>
            </a:lvl1pPr>
          </a:lstStyle>
          <a:p>
            <a:pPr>
              <a:defRPr/>
            </a:pPr>
            <a:fld id="{C0D39F29-5088-43A4-A0B5-4D20133F7E7D}" type="slidenum">
              <a:rPr lang="en-US" altLang="en-US"/>
              <a:pPr>
                <a:defRPr/>
              </a:pPr>
              <a:t>‹#›</a:t>
            </a:fld>
            <a:endParaRPr lang="en-US" altLang="en-US"/>
          </a:p>
        </p:txBody>
      </p:sp>
    </p:spTree>
    <p:extLst>
      <p:ext uri="{BB962C8B-B14F-4D97-AF65-F5344CB8AC3E}">
        <p14:creationId xmlns:p14="http://schemas.microsoft.com/office/powerpoint/2010/main" val="213310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2064E-FD16-4F85-AA57-43BF40B4381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F5F568-AB40-42FD-A301-6424CDE9B84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8AA5F1-FF6E-421F-91D6-9224E572DEA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2">
            <a:extLst>
              <a:ext uri="{FF2B5EF4-FFF2-40B4-BE49-F238E27FC236}">
                <a16:creationId xmlns:a16="http://schemas.microsoft.com/office/drawing/2014/main" id="{4BCFE9A1-6530-4D42-B988-1CFF987F8082}"/>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6" name="Rectangle 4">
            <a:extLst>
              <a:ext uri="{FF2B5EF4-FFF2-40B4-BE49-F238E27FC236}">
                <a16:creationId xmlns:a16="http://schemas.microsoft.com/office/drawing/2014/main" id="{926671F6-6E4F-40AD-8367-1C4CF1FF90AC}"/>
              </a:ext>
            </a:extLst>
          </p:cNvPr>
          <p:cNvSpPr>
            <a:spLocks noGrp="1" noChangeArrowheads="1"/>
          </p:cNvSpPr>
          <p:nvPr>
            <p:ph type="sldNum" idx="11"/>
          </p:nvPr>
        </p:nvSpPr>
        <p:spPr>
          <a:ln/>
        </p:spPr>
        <p:txBody>
          <a:bodyPr/>
          <a:lstStyle>
            <a:lvl1pPr>
              <a:defRPr/>
            </a:lvl1pPr>
          </a:lstStyle>
          <a:p>
            <a:pPr>
              <a:defRPr/>
            </a:pPr>
            <a:fld id="{55CEB3C3-5CF8-4604-9CF2-8CBEF394D063}" type="slidenum">
              <a:rPr lang="en-US" altLang="en-US"/>
              <a:pPr>
                <a:defRPr/>
              </a:pPr>
              <a:t>‹#›</a:t>
            </a:fld>
            <a:endParaRPr lang="en-US" altLang="en-US"/>
          </a:p>
        </p:txBody>
      </p:sp>
    </p:spTree>
    <p:extLst>
      <p:ext uri="{BB962C8B-B14F-4D97-AF65-F5344CB8AC3E}">
        <p14:creationId xmlns:p14="http://schemas.microsoft.com/office/powerpoint/2010/main" val="348075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C1C68-BBC8-4B7A-9712-98EF85F253C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8FC904-46E8-4FBF-88BA-879C7484A30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C0AAADFC-C302-41E7-8FE8-F1DE1379BE9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2">
            <a:extLst>
              <a:ext uri="{FF2B5EF4-FFF2-40B4-BE49-F238E27FC236}">
                <a16:creationId xmlns:a16="http://schemas.microsoft.com/office/drawing/2014/main" id="{5A7C972E-8DCB-4A6F-87CF-6DA09BBE4F60}"/>
              </a:ext>
            </a:extLst>
          </p:cNvPr>
          <p:cNvSpPr>
            <a:spLocks noGrp="1" noChangeArrowheads="1"/>
          </p:cNvSpPr>
          <p:nvPr>
            <p:ph type="dt" idx="10"/>
          </p:nvPr>
        </p:nvSpPr>
        <p:spPr>
          <a:ln/>
        </p:spPr>
        <p:txBody>
          <a:bodyPr/>
          <a:lstStyle>
            <a:lvl1pPr>
              <a:defRPr/>
            </a:lvl1pPr>
          </a:lstStyle>
          <a:p>
            <a:pPr>
              <a:defRPr/>
            </a:pPr>
            <a:r>
              <a:rPr lang="en-US" altLang="en-US"/>
              <a:t>12/11/17</a:t>
            </a:r>
          </a:p>
        </p:txBody>
      </p:sp>
      <p:sp>
        <p:nvSpPr>
          <p:cNvPr id="6" name="Rectangle 4">
            <a:extLst>
              <a:ext uri="{FF2B5EF4-FFF2-40B4-BE49-F238E27FC236}">
                <a16:creationId xmlns:a16="http://schemas.microsoft.com/office/drawing/2014/main" id="{957E25FD-CFDC-4F53-AB93-49AC6D8CBC14}"/>
              </a:ext>
            </a:extLst>
          </p:cNvPr>
          <p:cNvSpPr>
            <a:spLocks noGrp="1" noChangeArrowheads="1"/>
          </p:cNvSpPr>
          <p:nvPr>
            <p:ph type="sldNum" idx="11"/>
          </p:nvPr>
        </p:nvSpPr>
        <p:spPr>
          <a:ln/>
        </p:spPr>
        <p:txBody>
          <a:bodyPr/>
          <a:lstStyle>
            <a:lvl1pPr>
              <a:defRPr/>
            </a:lvl1pPr>
          </a:lstStyle>
          <a:p>
            <a:pPr>
              <a:defRPr/>
            </a:pPr>
            <a:fld id="{5F802D22-3EFC-49E9-8075-6D784A658BDE}" type="slidenum">
              <a:rPr lang="en-US" altLang="en-US"/>
              <a:pPr>
                <a:defRPr/>
              </a:pPr>
              <a:t>‹#›</a:t>
            </a:fld>
            <a:endParaRPr lang="en-US" altLang="en-US"/>
          </a:p>
        </p:txBody>
      </p:sp>
    </p:spTree>
    <p:extLst>
      <p:ext uri="{BB962C8B-B14F-4D97-AF65-F5344CB8AC3E}">
        <p14:creationId xmlns:p14="http://schemas.microsoft.com/office/powerpoint/2010/main" val="1028110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75FBC0A2-D3D8-4282-A1B2-FE7A986F64F5}"/>
              </a:ext>
            </a:extLst>
          </p:cNvPr>
          <p:cNvSpPr>
            <a:spLocks noGrp="1" noChangeArrowheads="1"/>
          </p:cNvSpPr>
          <p:nvPr>
            <p:ph type="title"/>
          </p:nvPr>
        </p:nvSpPr>
        <p:spPr bwMode="auto">
          <a:xfrm>
            <a:off x="685800" y="2130425"/>
            <a:ext cx="7770813" cy="146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a:t>Click to edit the title text formatClick to edit Master title style</a:t>
            </a:r>
          </a:p>
        </p:txBody>
      </p:sp>
      <p:sp>
        <p:nvSpPr>
          <p:cNvPr id="2" name="Rectangle 2">
            <a:extLst>
              <a:ext uri="{FF2B5EF4-FFF2-40B4-BE49-F238E27FC236}">
                <a16:creationId xmlns:a16="http://schemas.microsoft.com/office/drawing/2014/main" id="{03715005-03A2-4117-8A86-CA066D586E9E}"/>
              </a:ext>
            </a:extLst>
          </p:cNvPr>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a:solidFill>
                  <a:srgbClr val="000000"/>
                </a:solidFill>
                <a:latin typeface="+mn-lt"/>
                <a:ea typeface="Arial Unicode MS" panose="020B0604020202020204" pitchFamily="34" charset="-128"/>
                <a:cs typeface="Arial Unicode MS" panose="020B0604020202020204" pitchFamily="34" charset="-128"/>
              </a:defRPr>
            </a:lvl1pPr>
          </a:lstStyle>
          <a:p>
            <a:pPr>
              <a:defRPr/>
            </a:pPr>
            <a:r>
              <a:rPr lang="en-US" altLang="en-US"/>
              <a:t>12/11/17</a:t>
            </a:r>
          </a:p>
        </p:txBody>
      </p:sp>
      <p:sp>
        <p:nvSpPr>
          <p:cNvPr id="1028" name="Text Box 3">
            <a:extLst>
              <a:ext uri="{FF2B5EF4-FFF2-40B4-BE49-F238E27FC236}">
                <a16:creationId xmlns:a16="http://schemas.microsoft.com/office/drawing/2014/main" id="{C8C3CD77-4F4C-4923-803E-0A6C02A46619}"/>
              </a:ext>
            </a:extLst>
          </p:cNvPr>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 name="Rectangle 4">
            <a:extLst>
              <a:ext uri="{FF2B5EF4-FFF2-40B4-BE49-F238E27FC236}">
                <a16:creationId xmlns:a16="http://schemas.microsoft.com/office/drawing/2014/main" id="{37C2E715-14CD-4F66-91CE-B0613D912563}"/>
              </a:ext>
            </a:extLst>
          </p:cNvPr>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smtClean="0">
                <a:solidFill>
                  <a:srgbClr val="000000"/>
                </a:solidFill>
                <a:latin typeface="+mn-lt"/>
                <a:ea typeface="Arial Unicode MS" panose="020B0604020202020204" pitchFamily="34" charset="-128"/>
                <a:cs typeface="Arial Unicode MS" panose="020B0604020202020204" pitchFamily="34" charset="-128"/>
              </a:defRPr>
            </a:lvl1pPr>
          </a:lstStyle>
          <a:p>
            <a:pPr>
              <a:defRPr/>
            </a:pPr>
            <a:fld id="{402C47B0-4611-40CC-9C0B-49520F526A51}" type="slidenum">
              <a:rPr lang="en-US" altLang="en-US"/>
              <a:pPr>
                <a:defRPr/>
              </a:pPr>
              <a:t>‹#›</a:t>
            </a:fld>
            <a:endParaRPr lang="en-US" altLang="en-US"/>
          </a:p>
        </p:txBody>
      </p:sp>
      <p:sp>
        <p:nvSpPr>
          <p:cNvPr id="1030" name="Rectangle 5">
            <a:extLst>
              <a:ext uri="{FF2B5EF4-FFF2-40B4-BE49-F238E27FC236}">
                <a16:creationId xmlns:a16="http://schemas.microsoft.com/office/drawing/2014/main" id="{047A2395-F89F-498C-83E3-C184C77CB4C8}"/>
              </a:ext>
            </a:extLst>
          </p:cNvPr>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p:txStyles>
    <p:titleStyle>
      <a:lvl1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57200" rtl="0" eaLnBrk="0" fontAlgn="base" hangingPunct="0">
        <a:lnSpc>
          <a:spcPct val="102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102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lnSpc>
          <a:spcPct val="102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lnSpc>
          <a:spcPct val="102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10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A4416ACD-E9FB-49DC-B1E8-6683F8CA4DA2}"/>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a:t>Click to edit the title text formatClick to edit Master title style</a:t>
            </a:r>
          </a:p>
        </p:txBody>
      </p:sp>
      <p:sp>
        <p:nvSpPr>
          <p:cNvPr id="2051" name="Rectangle 2">
            <a:extLst>
              <a:ext uri="{FF2B5EF4-FFF2-40B4-BE49-F238E27FC236}">
                <a16:creationId xmlns:a16="http://schemas.microsoft.com/office/drawing/2014/main" id="{328A128B-37BA-4395-B131-107D0A93C38D}"/>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0"/>
            <a:r>
              <a:rPr lang="en-GB" altLang="en-US"/>
              <a:t>Ninth Outline LevelClick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Rectangle 3">
            <a:extLst>
              <a:ext uri="{FF2B5EF4-FFF2-40B4-BE49-F238E27FC236}">
                <a16:creationId xmlns:a16="http://schemas.microsoft.com/office/drawing/2014/main" id="{714647FE-495F-4F33-908E-A277F80E66E6}"/>
              </a:ext>
            </a:extLst>
          </p:cNvPr>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a:solidFill>
                  <a:srgbClr val="000000"/>
                </a:solidFill>
                <a:latin typeface="+mn-lt"/>
                <a:ea typeface="Arial Unicode MS" panose="020B0604020202020204" pitchFamily="34" charset="-128"/>
                <a:cs typeface="Arial Unicode MS" panose="020B0604020202020204" pitchFamily="34" charset="-128"/>
              </a:defRPr>
            </a:lvl1pPr>
          </a:lstStyle>
          <a:p>
            <a:pPr>
              <a:defRPr/>
            </a:pPr>
            <a:r>
              <a:rPr lang="en-US" altLang="en-US"/>
              <a:t>12/11/17</a:t>
            </a:r>
          </a:p>
        </p:txBody>
      </p:sp>
      <p:sp>
        <p:nvSpPr>
          <p:cNvPr id="2053" name="Text Box 4">
            <a:extLst>
              <a:ext uri="{FF2B5EF4-FFF2-40B4-BE49-F238E27FC236}">
                <a16:creationId xmlns:a16="http://schemas.microsoft.com/office/drawing/2014/main" id="{8B65012F-417E-44CD-9B6D-6DF6642E20B0}"/>
              </a:ext>
            </a:extLst>
          </p:cNvPr>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 name="Rectangle 5">
            <a:extLst>
              <a:ext uri="{FF2B5EF4-FFF2-40B4-BE49-F238E27FC236}">
                <a16:creationId xmlns:a16="http://schemas.microsoft.com/office/drawing/2014/main" id="{7105ED81-7DC6-4D8D-9C54-8922C4A567F7}"/>
              </a:ext>
            </a:extLst>
          </p:cNvPr>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smtClean="0">
                <a:solidFill>
                  <a:srgbClr val="000000"/>
                </a:solidFill>
                <a:latin typeface="+mn-lt"/>
                <a:ea typeface="Arial Unicode MS" panose="020B0604020202020204" pitchFamily="34" charset="-128"/>
                <a:cs typeface="Arial Unicode MS" panose="020B0604020202020204" pitchFamily="34" charset="-128"/>
              </a:defRPr>
            </a:lvl1pPr>
          </a:lstStyle>
          <a:p>
            <a:pPr>
              <a:defRPr/>
            </a:pPr>
            <a:fld id="{08F96AF6-C921-4151-AD62-A0E583DE78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p:txStyles>
    <p:titleStyle>
      <a:lvl1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57200" rtl="0" eaLnBrk="0" fontAlgn="base" hangingPunct="0">
        <a:lnSpc>
          <a:spcPct val="102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102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lnSpc>
          <a:spcPct val="102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lnSpc>
          <a:spcPct val="102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10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6E49D3AE-6110-4887-B19D-CCA67E433EAE}"/>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a:t>Click to edit the title text formatClick to edit Master title style</a:t>
            </a:r>
          </a:p>
        </p:txBody>
      </p:sp>
      <p:sp>
        <p:nvSpPr>
          <p:cNvPr id="3075" name="Rectangle 2">
            <a:extLst>
              <a:ext uri="{FF2B5EF4-FFF2-40B4-BE49-F238E27FC236}">
                <a16:creationId xmlns:a16="http://schemas.microsoft.com/office/drawing/2014/main" id="{7FB6674A-E6FC-40B1-A803-82982F71378A}"/>
              </a:ext>
            </a:extLst>
          </p:cNvPr>
          <p:cNvSpPr>
            <a:spLocks noGrp="1" noChangeArrowheads="1"/>
          </p:cNvSpPr>
          <p:nvPr>
            <p:ph type="body" idx="1"/>
          </p:nvPr>
        </p:nvSpPr>
        <p:spPr bwMode="auto">
          <a:xfrm>
            <a:off x="457200" y="1600200"/>
            <a:ext cx="4037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0"/>
            <a:r>
              <a:rPr lang="en-GB" altLang="en-US"/>
              <a:t>Ninth Outline LevelClick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Rectangle 3">
            <a:extLst>
              <a:ext uri="{FF2B5EF4-FFF2-40B4-BE49-F238E27FC236}">
                <a16:creationId xmlns:a16="http://schemas.microsoft.com/office/drawing/2014/main" id="{66DDAC63-4254-45B9-BA87-B65CF1CE2D2C}"/>
              </a:ext>
            </a:extLst>
          </p:cNvPr>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a:solidFill>
                  <a:srgbClr val="000000"/>
                </a:solidFill>
                <a:latin typeface="+mn-lt"/>
                <a:ea typeface="Arial Unicode MS" panose="020B0604020202020204" pitchFamily="34" charset="-128"/>
                <a:cs typeface="Arial Unicode MS" panose="020B0604020202020204" pitchFamily="34" charset="-128"/>
              </a:defRPr>
            </a:lvl1pPr>
          </a:lstStyle>
          <a:p>
            <a:pPr>
              <a:defRPr/>
            </a:pPr>
            <a:r>
              <a:rPr lang="en-US" altLang="en-US"/>
              <a:t>12/11/17</a:t>
            </a:r>
          </a:p>
        </p:txBody>
      </p:sp>
      <p:sp>
        <p:nvSpPr>
          <p:cNvPr id="3077" name="Text Box 4">
            <a:extLst>
              <a:ext uri="{FF2B5EF4-FFF2-40B4-BE49-F238E27FC236}">
                <a16:creationId xmlns:a16="http://schemas.microsoft.com/office/drawing/2014/main" id="{6B3309A3-1C5B-4145-B37B-6A57F231F6AF}"/>
              </a:ext>
            </a:extLst>
          </p:cNvPr>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 name="Rectangle 5">
            <a:extLst>
              <a:ext uri="{FF2B5EF4-FFF2-40B4-BE49-F238E27FC236}">
                <a16:creationId xmlns:a16="http://schemas.microsoft.com/office/drawing/2014/main" id="{F8884EE3-99E1-426F-B7D7-1A4B1018A513}"/>
              </a:ext>
            </a:extLst>
          </p:cNvPr>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smtClean="0">
                <a:solidFill>
                  <a:srgbClr val="000000"/>
                </a:solidFill>
                <a:latin typeface="+mn-lt"/>
                <a:ea typeface="Arial Unicode MS" panose="020B0604020202020204" pitchFamily="34" charset="-128"/>
                <a:cs typeface="Arial Unicode MS" panose="020B0604020202020204" pitchFamily="34" charset="-128"/>
              </a:defRPr>
            </a:lvl1pPr>
          </a:lstStyle>
          <a:p>
            <a:pPr>
              <a:defRPr/>
            </a:pPr>
            <a:fld id="{E0D65055-7EDD-4479-BA12-6A8B52CA6FE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p:txStyles>
    <p:titleStyle>
      <a:lvl1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57200" rtl="0" eaLnBrk="0" fontAlgn="base" hangingPunct="0">
        <a:lnSpc>
          <a:spcPct val="102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102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lnSpc>
          <a:spcPct val="102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lnSpc>
          <a:spcPct val="102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10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53568CDC-622E-4CDD-B888-2E3C0A4A1939}"/>
              </a:ext>
            </a:extLst>
          </p:cNvPr>
          <p:cNvSpPr>
            <a:spLocks noGrp="1" noChangeArrowheads="1"/>
          </p:cNvSpPr>
          <p:nvPr>
            <p:ph type="title" idx="4294967295"/>
          </p:nvPr>
        </p:nvSpPr>
        <p:spPr>
          <a:xfrm>
            <a:off x="685800" y="1311275"/>
            <a:ext cx="7772400" cy="847725"/>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l-GR" altLang="en-US" sz="4400" b="1" dirty="0"/>
              <a:t>Μαγνητικό Πεδίο</a:t>
            </a:r>
            <a:endParaRPr lang="en-US" altLang="en-US" sz="4400" b="1" dirty="0"/>
          </a:p>
        </p:txBody>
      </p:sp>
      <p:pic>
        <p:nvPicPr>
          <p:cNvPr id="5123" name="Picture 3">
            <a:extLst>
              <a:ext uri="{FF2B5EF4-FFF2-40B4-BE49-F238E27FC236}">
                <a16:creationId xmlns:a16="http://schemas.microsoft.com/office/drawing/2014/main" id="{B353B006-859D-475A-A63C-884A1BABE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5929313"/>
            <a:ext cx="1377950" cy="623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4">
            <a:extLst>
              <a:ext uri="{FF2B5EF4-FFF2-40B4-BE49-F238E27FC236}">
                <a16:creationId xmlns:a16="http://schemas.microsoft.com/office/drawing/2014/main" id="{286772A1-2132-42C0-8ACA-1BA1D3ACEB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8063" y="5786438"/>
            <a:ext cx="1504950"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5">
            <a:extLst>
              <a:ext uri="{FF2B5EF4-FFF2-40B4-BE49-F238E27FC236}">
                <a16:creationId xmlns:a16="http://schemas.microsoft.com/office/drawing/2014/main" id="{8D850D10-5A01-4405-A573-1B242D0D21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1725" y="2465388"/>
            <a:ext cx="4494213" cy="2563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BB9EE20E-0507-4B8C-917B-DB3A5A864C62}"/>
              </a:ext>
            </a:extLst>
          </p:cNvPr>
          <p:cNvSpPr txBox="1">
            <a:spLocks noChangeArrowheads="1"/>
          </p:cNvSpPr>
          <p:nvPr/>
        </p:nvSpPr>
        <p:spPr bwMode="auto">
          <a:xfrm>
            <a:off x="457200" y="485775"/>
            <a:ext cx="8229600" cy="561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marL="0" eaLnBrk="1" hangingPunct="1">
              <a:spcBef>
                <a:spcPts val="638"/>
              </a:spcBef>
              <a:spcAft>
                <a:spcPts val="1425"/>
              </a:spcAft>
              <a:buClr>
                <a:srgbClr val="000000"/>
              </a:buClr>
              <a:buSzPct val="100000"/>
              <a:buFont typeface="Times New Roman" panose="02020603050405020304" pitchFamily="18" charset="0"/>
              <a:buNone/>
              <a:defRPr/>
            </a:pPr>
            <a:r>
              <a:rPr lang="el-GR" altLang="en-US" sz="3000" dirty="0">
                <a:latin typeface="Calibri" panose="020F0502020204030204" pitchFamily="34" charset="0"/>
              </a:rPr>
              <a:t>Με τέτοιου είδους πειράματα ο </a:t>
            </a:r>
            <a:r>
              <a:rPr lang="en-US" altLang="en-US" sz="3000" dirty="0">
                <a:latin typeface="Calibri" panose="020F0502020204030204" pitchFamily="34" charset="0"/>
              </a:rPr>
              <a:t>Faraday</a:t>
            </a:r>
            <a:r>
              <a:rPr lang="el-GR" altLang="en-US" sz="3000" dirty="0">
                <a:latin typeface="Calibri" panose="020F0502020204030204" pitchFamily="34" charset="0"/>
              </a:rPr>
              <a:t> αναπαρέστησε το μαγνητικό πεδίο</a:t>
            </a:r>
            <a:r>
              <a:rPr lang="en-US" altLang="en-US" sz="3000" dirty="0">
                <a:latin typeface="Calibri" panose="020F0502020204030204" pitchFamily="34" charset="0"/>
              </a:rPr>
              <a:t> </a:t>
            </a:r>
            <a:r>
              <a:rPr lang="el-GR" altLang="en-US" sz="3000" dirty="0">
                <a:latin typeface="Calibri" panose="020F0502020204030204" pitchFamily="34" charset="0"/>
              </a:rPr>
              <a:t>με καμπύλες γραμμές οι οποίες δείχνουν την κατεύθυνση των μαγνητικών δυνάμεων</a:t>
            </a:r>
            <a:r>
              <a:rPr lang="en-US" altLang="en-US" sz="3000" dirty="0">
                <a:latin typeface="Calibri" panose="020F0502020204030204" pitchFamily="34" charset="0"/>
              </a:rPr>
              <a:t>. </a:t>
            </a:r>
            <a:r>
              <a:rPr lang="el-GR" altLang="en-US" sz="3000" dirty="0">
                <a:latin typeface="Calibri" panose="020F0502020204030204" pitchFamily="34" charset="0"/>
              </a:rPr>
              <a:t>Οι </a:t>
            </a:r>
            <a:r>
              <a:rPr lang="el-GR" altLang="en-US" sz="3000" dirty="0" err="1">
                <a:latin typeface="Calibri" panose="020F0502020204030204" pitchFamily="34" charset="0"/>
              </a:rPr>
              <a:t>πεδιακές</a:t>
            </a:r>
            <a:r>
              <a:rPr lang="el-GR" altLang="en-US" sz="3000" dirty="0">
                <a:latin typeface="Calibri" panose="020F0502020204030204" pitchFamily="34" charset="0"/>
              </a:rPr>
              <a:t> γραμμές σχεδιάζονται σύμφωνα με ορισμένες συμβάσεις:</a:t>
            </a:r>
            <a:endParaRPr lang="en-US" altLang="en-US" sz="3000" dirty="0">
              <a:latin typeface="Calibri" panose="020F0502020204030204" pitchFamily="34" charset="0"/>
            </a:endParaRPr>
          </a:p>
          <a:p>
            <a:pPr eaLnBrk="1" hangingPunct="1">
              <a:spcBef>
                <a:spcPts val="638"/>
              </a:spcBef>
              <a:spcAft>
                <a:spcPts val="1425"/>
              </a:spcAft>
              <a:buClr>
                <a:srgbClr val="000000"/>
              </a:buClr>
              <a:buSzPct val="45000"/>
              <a:buFont typeface="Arial" panose="020B0604020202020204" pitchFamily="34" charset="0"/>
              <a:buChar char="•"/>
              <a:defRPr/>
            </a:pPr>
            <a:r>
              <a:rPr lang="el-GR" altLang="en-US" sz="3000" dirty="0">
                <a:latin typeface="Calibri" panose="020F0502020204030204" pitchFamily="34" charset="0"/>
              </a:rPr>
              <a:t>Οι γραμμές του μαγνητικού πεδίου είναι κλειστές συνεχόμενες καμπύλες</a:t>
            </a:r>
            <a:r>
              <a:rPr lang="en-US" altLang="en-US" sz="3000" dirty="0">
                <a:latin typeface="Calibri" panose="020F0502020204030204" pitchFamily="34" charset="0"/>
              </a:rPr>
              <a:t>.</a:t>
            </a:r>
          </a:p>
          <a:p>
            <a:pPr eaLnBrk="1" hangingPunct="1">
              <a:spcBef>
                <a:spcPts val="638"/>
              </a:spcBef>
              <a:spcAft>
                <a:spcPts val="1425"/>
              </a:spcAft>
              <a:buClr>
                <a:srgbClr val="000000"/>
              </a:buClr>
              <a:buSzPct val="45000"/>
              <a:buFont typeface="Arial" panose="020B0604020202020204" pitchFamily="34" charset="0"/>
              <a:buChar char="•"/>
              <a:defRPr/>
            </a:pPr>
            <a:r>
              <a:rPr lang="el-GR" altLang="en-US" sz="3000" dirty="0">
                <a:latin typeface="Calibri" panose="020F0502020204030204" pitchFamily="34" charset="0"/>
              </a:rPr>
              <a:t>Στο εξωτερικό του μαγνήτη</a:t>
            </a:r>
            <a:r>
              <a:rPr lang="en-US" altLang="en-US" sz="3000" dirty="0">
                <a:latin typeface="Calibri" panose="020F0502020204030204" pitchFamily="34" charset="0"/>
              </a:rPr>
              <a:t> </a:t>
            </a:r>
            <a:r>
              <a:rPr lang="el-GR" altLang="en-US" sz="3000" dirty="0">
                <a:latin typeface="Calibri" panose="020F0502020204030204" pitchFamily="34" charset="0"/>
              </a:rPr>
              <a:t>κατευθύνονται από τον βόρειο πόλο προς τον νότιο, ενώ στο εσωτερικό του μαγνήτη από τον νότιο πόλο προς τον βόρειο.</a:t>
            </a:r>
            <a:endParaRPr lang="en-US" altLang="en-US" sz="3000" dirty="0">
              <a:latin typeface="Calibri" panose="020F0502020204030204" pitchFamily="34"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a:extLst>
              <a:ext uri="{FF2B5EF4-FFF2-40B4-BE49-F238E27FC236}">
                <a16:creationId xmlns:a16="http://schemas.microsoft.com/office/drawing/2014/main" id="{EC464809-B320-413C-805F-771375E53F86}"/>
              </a:ext>
            </a:extLst>
          </p:cNvPr>
          <p:cNvSpPr txBox="1">
            <a:spLocks noChangeArrowheads="1"/>
          </p:cNvSpPr>
          <p:nvPr/>
        </p:nvSpPr>
        <p:spPr bwMode="auto">
          <a:xfrm>
            <a:off x="609600" y="457200"/>
            <a:ext cx="7924800"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spcBef>
                <a:spcPts val="638"/>
              </a:spcBef>
              <a:spcAft>
                <a:spcPts val="1425"/>
              </a:spcAft>
              <a:buSzPct val="45000"/>
              <a:buFont typeface="Arial" panose="020B0604020202020204" pitchFamily="34" charset="0"/>
              <a:buChar char="•"/>
            </a:pPr>
            <a:r>
              <a:rPr lang="el-GR" altLang="en-US" sz="3200" dirty="0">
                <a:latin typeface="Calibri" panose="020F0502020204030204" pitchFamily="34" charset="0"/>
              </a:rPr>
              <a:t>Είναι πυκνές κοντά στους πόλους, όπου το πεδίο είναι ισχυρό</a:t>
            </a:r>
            <a:r>
              <a:rPr lang="en-US" altLang="en-US" sz="3200" dirty="0">
                <a:solidFill>
                  <a:srgbClr val="000000"/>
                </a:solidFill>
                <a:latin typeface="Calibri" panose="020F0502020204030204" pitchFamily="34" charset="0"/>
              </a:rPr>
              <a:t> </a:t>
            </a:r>
            <a:r>
              <a:rPr lang="el-GR" altLang="en-US" sz="3200" dirty="0">
                <a:solidFill>
                  <a:srgbClr val="000000"/>
                </a:solidFill>
                <a:latin typeface="Calibri" panose="020F0502020204030204" pitchFamily="34" charset="0"/>
              </a:rPr>
              <a:t>και αραιές μακριά από τους πόλους, </a:t>
            </a:r>
            <a:r>
              <a:rPr lang="el-GR" altLang="en-US" sz="3200" dirty="0">
                <a:latin typeface="Calibri" panose="020F0502020204030204" pitchFamily="34" charset="0"/>
              </a:rPr>
              <a:t>όπου το πεδίο είναι ασθενές</a:t>
            </a:r>
            <a:r>
              <a:rPr lang="en-US" altLang="en-US" sz="3200" dirty="0">
                <a:solidFill>
                  <a:srgbClr val="000000"/>
                </a:solidFill>
                <a:latin typeface="Calibri" panose="020F0502020204030204" pitchFamily="34" charset="0"/>
              </a:rPr>
              <a:t>.</a:t>
            </a:r>
          </a:p>
          <a:p>
            <a:pPr eaLnBrk="1" hangingPunct="1">
              <a:lnSpc>
                <a:spcPct val="100000"/>
              </a:lnSpc>
              <a:spcBef>
                <a:spcPts val="638"/>
              </a:spcBef>
              <a:spcAft>
                <a:spcPts val="1425"/>
              </a:spcAft>
              <a:buSzPct val="45000"/>
              <a:buFont typeface="Arial" panose="020B0604020202020204" pitchFamily="34" charset="0"/>
              <a:buChar char="•"/>
            </a:pPr>
            <a:r>
              <a:rPr lang="el-GR" altLang="en-US" sz="3200" dirty="0">
                <a:latin typeface="Calibri" panose="020F0502020204030204" pitchFamily="34" charset="0"/>
              </a:rPr>
              <a:t>Οι γραμμές του μαγνητικού πεδίου ποτέ δεν τέμνονται μεταξύ τους</a:t>
            </a:r>
            <a:r>
              <a:rPr lang="en-US" altLang="en-US" sz="3200" dirty="0">
                <a:solidFill>
                  <a:srgbClr val="000000"/>
                </a:solidFill>
                <a:latin typeface="Calibri" panose="020F0502020204030204" pitchFamily="34" charset="0"/>
              </a:rPr>
              <a:t>.</a:t>
            </a:r>
            <a:endParaRPr lang="el-GR" altLang="en-US" sz="3200" dirty="0">
              <a:solidFill>
                <a:srgbClr val="000000"/>
              </a:solidFill>
              <a:latin typeface="Calibri" panose="020F0502020204030204" pitchFamily="34" charset="0"/>
            </a:endParaRPr>
          </a:p>
          <a:p>
            <a:pPr marL="1587" indent="0" eaLnBrk="1" hangingPunct="1">
              <a:lnSpc>
                <a:spcPct val="100000"/>
              </a:lnSpc>
              <a:spcBef>
                <a:spcPts val="638"/>
              </a:spcBef>
              <a:spcAft>
                <a:spcPts val="1425"/>
              </a:spcAft>
              <a:buSzPct val="45000"/>
            </a:pPr>
            <a:r>
              <a:rPr lang="el-GR" altLang="en-US" sz="2400" dirty="0">
                <a:solidFill>
                  <a:srgbClr val="000000"/>
                </a:solidFill>
                <a:latin typeface="Calibri" panose="020F0502020204030204" pitchFamily="34" charset="0"/>
              </a:rPr>
              <a:t>Εικόνες από διαφορετικές περιπτώσεις μαγνητικού πεδίου: </a:t>
            </a:r>
            <a:br>
              <a:rPr lang="el-GR" altLang="en-US" sz="2400" dirty="0">
                <a:solidFill>
                  <a:srgbClr val="000000"/>
                </a:solidFill>
                <a:latin typeface="Calibri" panose="020F0502020204030204" pitchFamily="34" charset="0"/>
              </a:rPr>
            </a:br>
            <a:r>
              <a:rPr lang="el-GR" altLang="en-US" sz="2400" dirty="0">
                <a:solidFill>
                  <a:srgbClr val="000000"/>
                </a:solidFill>
                <a:latin typeface="Calibri" panose="020F0502020204030204" pitchFamily="34" charset="0"/>
              </a:rPr>
              <a:t>α) γύρω από ένα μαγνήτη, β) μεταξύ αντίθετων μαγνητικών πόλων και γ) μεταξύ όμοιων μαγνητικών πόλων.</a:t>
            </a:r>
            <a:endParaRPr lang="en-US" altLang="en-US" sz="2400" dirty="0">
              <a:solidFill>
                <a:srgbClr val="000000"/>
              </a:solidFill>
              <a:latin typeface="Calibri" panose="020F0502020204030204" pitchFamily="34" charset="0"/>
            </a:endParaRPr>
          </a:p>
        </p:txBody>
      </p:sp>
      <p:pic>
        <p:nvPicPr>
          <p:cNvPr id="25603" name="Picture 3">
            <a:extLst>
              <a:ext uri="{FF2B5EF4-FFF2-40B4-BE49-F238E27FC236}">
                <a16:creationId xmlns:a16="http://schemas.microsoft.com/office/drawing/2014/main" id="{4A2477D4-6040-40F8-8880-8A96FC5E08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9" b="26590"/>
          <a:stretch/>
        </p:blipFill>
        <p:spPr bwMode="auto">
          <a:xfrm>
            <a:off x="1364456" y="4800600"/>
            <a:ext cx="6415087" cy="18036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3B005C21-4073-4B03-8D30-BB5F042BDB5F}"/>
              </a:ext>
            </a:extLst>
          </p:cNvPr>
          <p:cNvSpPr txBox="1">
            <a:spLocks noChangeArrowheads="1"/>
          </p:cNvSpPr>
          <p:nvPr/>
        </p:nvSpPr>
        <p:spPr bwMode="auto">
          <a:xfrm>
            <a:off x="571500" y="533400"/>
            <a:ext cx="8001000" cy="273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spcBef>
                <a:spcPts val="638"/>
              </a:spcBef>
              <a:spcAft>
                <a:spcPts val="1425"/>
              </a:spcAft>
            </a:pPr>
            <a:r>
              <a:rPr lang="el-GR" altLang="en-US" sz="3000" dirty="0">
                <a:solidFill>
                  <a:srgbClr val="000000"/>
                </a:solidFill>
                <a:latin typeface="Calibri" panose="020F0502020204030204" pitchFamily="34" charset="0"/>
              </a:rPr>
              <a:t>Ο όρος </a:t>
            </a:r>
            <a:r>
              <a:rPr lang="en-US" altLang="en-US" sz="3000" dirty="0">
                <a:solidFill>
                  <a:srgbClr val="000000"/>
                </a:solidFill>
                <a:latin typeface="Calibri" panose="020F0502020204030204" pitchFamily="34" charset="0"/>
              </a:rPr>
              <a:t>“</a:t>
            </a:r>
            <a:r>
              <a:rPr lang="el-GR" altLang="en-US" sz="3000" dirty="0">
                <a:solidFill>
                  <a:srgbClr val="000000"/>
                </a:solidFill>
                <a:latin typeface="Calibri" panose="020F0502020204030204" pitchFamily="34" charset="0"/>
              </a:rPr>
              <a:t>μαγνητισμός</a:t>
            </a:r>
            <a:r>
              <a:rPr lang="en-US" altLang="en-US" sz="3000" dirty="0">
                <a:solidFill>
                  <a:srgbClr val="000000"/>
                </a:solidFill>
                <a:latin typeface="Calibri" panose="020F0502020204030204" pitchFamily="34" charset="0"/>
              </a:rPr>
              <a:t>” </a:t>
            </a:r>
            <a:r>
              <a:rPr lang="el-GR" altLang="en-US" sz="3000" dirty="0">
                <a:solidFill>
                  <a:srgbClr val="000000"/>
                </a:solidFill>
                <a:latin typeface="Calibri" panose="020F0502020204030204" pitchFamily="34" charset="0"/>
              </a:rPr>
              <a:t>προέρχεται από το όνομα </a:t>
            </a:r>
            <a:r>
              <a:rPr lang="en-US" altLang="en-US" sz="3000" dirty="0">
                <a:solidFill>
                  <a:srgbClr val="000000"/>
                </a:solidFill>
                <a:latin typeface="Calibri" panose="020F0502020204030204" pitchFamily="34" charset="0"/>
              </a:rPr>
              <a:t>“</a:t>
            </a:r>
            <a:r>
              <a:rPr lang="el-GR" altLang="en-US" sz="3000" dirty="0">
                <a:solidFill>
                  <a:srgbClr val="000000"/>
                </a:solidFill>
                <a:latin typeface="Calibri" panose="020F0502020204030204" pitchFamily="34" charset="0"/>
              </a:rPr>
              <a:t>Μαγνησία</a:t>
            </a:r>
            <a:r>
              <a:rPr lang="en-US" altLang="en-US" sz="3000" dirty="0">
                <a:solidFill>
                  <a:srgbClr val="000000"/>
                </a:solidFill>
                <a:latin typeface="Calibri" panose="020F0502020204030204" pitchFamily="34" charset="0"/>
              </a:rPr>
              <a:t>”</a:t>
            </a:r>
            <a:r>
              <a:rPr lang="el-GR" altLang="en-US" sz="3000" dirty="0">
                <a:solidFill>
                  <a:srgbClr val="000000"/>
                </a:solidFill>
                <a:latin typeface="Calibri" panose="020F0502020204030204" pitchFamily="34" charset="0"/>
              </a:rPr>
              <a:t>, μια παραθαλάσσια περιοχή στην αρχαία Ελλάδα, όπου ανακαλύφθηκε ένα ασυνήθιστο είδος πέτρας, η οποία είχε την ιδιότητα να έλκει μικρά κομμάτια σιδήρου</a:t>
            </a:r>
            <a:r>
              <a:rPr lang="en-US" altLang="en-US" sz="3000" dirty="0">
                <a:solidFill>
                  <a:srgbClr val="000000"/>
                </a:solidFill>
                <a:latin typeface="Calibri" panose="020F0502020204030204" pitchFamily="34" charset="0"/>
              </a:rPr>
              <a:t>.</a:t>
            </a:r>
            <a:r>
              <a:rPr lang="el-GR" altLang="en-US" sz="3000" dirty="0">
                <a:solidFill>
                  <a:srgbClr val="000000"/>
                </a:solidFill>
                <a:latin typeface="Calibri" panose="020F0502020204030204" pitchFamily="34" charset="0"/>
              </a:rPr>
              <a:t> </a:t>
            </a:r>
            <a:br>
              <a:rPr lang="el-GR" altLang="en-US" sz="3000" dirty="0">
                <a:solidFill>
                  <a:srgbClr val="000000"/>
                </a:solidFill>
                <a:latin typeface="Calibri" panose="020F0502020204030204" pitchFamily="34" charset="0"/>
              </a:rPr>
            </a:br>
            <a:r>
              <a:rPr lang="el-GR" altLang="en-US" sz="3000" dirty="0">
                <a:solidFill>
                  <a:srgbClr val="000000"/>
                </a:solidFill>
                <a:latin typeface="Calibri" panose="020F0502020204030204" pitchFamily="34" charset="0"/>
              </a:rPr>
              <a:t>Το πέτρωμα αυτό ονομάστηκε </a:t>
            </a:r>
            <a:r>
              <a:rPr lang="el-GR" altLang="en-US" sz="3000" b="1" dirty="0">
                <a:solidFill>
                  <a:srgbClr val="000000"/>
                </a:solidFill>
                <a:latin typeface="Calibri" panose="020F0502020204030204" pitchFamily="34" charset="0"/>
              </a:rPr>
              <a:t>μαγνήτης</a:t>
            </a:r>
            <a:r>
              <a:rPr lang="el-GR" altLang="en-US" sz="3000" dirty="0">
                <a:solidFill>
                  <a:srgbClr val="000000"/>
                </a:solidFill>
                <a:latin typeface="Calibri" panose="020F0502020204030204" pitchFamily="34" charset="0"/>
              </a:rPr>
              <a:t>.</a:t>
            </a:r>
            <a:endParaRPr lang="en-US" altLang="en-US" sz="3000" dirty="0">
              <a:solidFill>
                <a:srgbClr val="000000"/>
              </a:solidFill>
              <a:latin typeface="Calibri" panose="020F0502020204030204" pitchFamily="34" charset="0"/>
            </a:endParaRPr>
          </a:p>
        </p:txBody>
      </p:sp>
      <p:pic>
        <p:nvPicPr>
          <p:cNvPr id="7171" name="Picture 3">
            <a:extLst>
              <a:ext uri="{FF2B5EF4-FFF2-40B4-BE49-F238E27FC236}">
                <a16:creationId xmlns:a16="http://schemas.microsoft.com/office/drawing/2014/main" id="{C47CCC44-EEFC-4B6B-9793-5B22EA761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3741738"/>
            <a:ext cx="2500313" cy="2735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4">
            <a:extLst>
              <a:ext uri="{FF2B5EF4-FFF2-40B4-BE49-F238E27FC236}">
                <a16:creationId xmlns:a16="http://schemas.microsoft.com/office/drawing/2014/main" id="{EF23E237-97DF-420A-BD8F-411BCFC772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741738"/>
            <a:ext cx="3600450" cy="2735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a:extLst>
              <a:ext uri="{FF2B5EF4-FFF2-40B4-BE49-F238E27FC236}">
                <a16:creationId xmlns:a16="http://schemas.microsoft.com/office/drawing/2014/main" id="{4FCA6549-0119-46FB-ABE7-28029B89A8BE}"/>
              </a:ext>
            </a:extLst>
          </p:cNvPr>
          <p:cNvSpPr txBox="1">
            <a:spLocks noChangeArrowheads="1"/>
          </p:cNvSpPr>
          <p:nvPr/>
        </p:nvSpPr>
        <p:spPr bwMode="auto">
          <a:xfrm>
            <a:off x="685800" y="620713"/>
            <a:ext cx="7772400" cy="318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spcBef>
                <a:spcPts val="638"/>
              </a:spcBef>
              <a:spcAft>
                <a:spcPts val="1425"/>
              </a:spcAft>
              <a:buSzPct val="45000"/>
            </a:pPr>
            <a:r>
              <a:rPr lang="el-GR" altLang="en-US" sz="3000" dirty="0">
                <a:solidFill>
                  <a:srgbClr val="000000"/>
                </a:solidFill>
                <a:latin typeface="Calibri" panose="020F0502020204030204" pitchFamily="34" charset="0"/>
              </a:rPr>
              <a:t>Αυτή η ιδιότητα ήταν επίσης γνωστή στους αρχαίους Κινέζους, οι οποίοι ανακάλυψαν κάτι εξαιρετικά χρήσιμο για την πλοήγηση</a:t>
            </a:r>
            <a:r>
              <a:rPr lang="en-US" altLang="en-US" sz="3000" dirty="0">
                <a:solidFill>
                  <a:srgbClr val="000000"/>
                </a:solidFill>
                <a:latin typeface="Calibri" panose="020F0502020204030204" pitchFamily="34" charset="0"/>
              </a:rPr>
              <a:t>: </a:t>
            </a:r>
            <a:r>
              <a:rPr lang="el-GR" altLang="en-US" sz="3000" dirty="0">
                <a:solidFill>
                  <a:srgbClr val="000000"/>
                </a:solidFill>
                <a:latin typeface="Calibri" panose="020F0502020204030204" pitchFamily="34" charset="0"/>
              </a:rPr>
              <a:t>ότι μία μαγνητική βελόνα που μπορεί να </a:t>
            </a:r>
            <a:r>
              <a:rPr lang="el-GR" altLang="en-US" sz="3000" dirty="0" err="1">
                <a:solidFill>
                  <a:srgbClr val="000000"/>
                </a:solidFill>
                <a:latin typeface="Calibri" panose="020F0502020204030204" pitchFamily="34" charset="0"/>
              </a:rPr>
              <a:t>περιστραφεί</a:t>
            </a:r>
            <a:r>
              <a:rPr lang="en-US" altLang="en-US" sz="3000" dirty="0">
                <a:solidFill>
                  <a:srgbClr val="000000"/>
                </a:solidFill>
                <a:latin typeface="Calibri" panose="020F0502020204030204" pitchFamily="34" charset="0"/>
              </a:rPr>
              <a:t>,</a:t>
            </a:r>
            <a:r>
              <a:rPr lang="el-GR" altLang="en-US" sz="3000" dirty="0">
                <a:solidFill>
                  <a:srgbClr val="000000"/>
                </a:solidFill>
                <a:latin typeface="Calibri" panose="020F0502020204030204" pitchFamily="34" charset="0"/>
              </a:rPr>
              <a:t> πάντα προσανατολίζεται στην διεύθυνση Βοράς-Νότος</a:t>
            </a:r>
            <a:r>
              <a:rPr lang="en-US" altLang="en-US" sz="3000" dirty="0">
                <a:solidFill>
                  <a:srgbClr val="000000"/>
                </a:solidFill>
                <a:latin typeface="Calibri" panose="020F0502020204030204" pitchFamily="34" charset="0"/>
              </a:rPr>
              <a:t>. </a:t>
            </a:r>
            <a:r>
              <a:rPr lang="el-GR" altLang="en-US" sz="3000" dirty="0">
                <a:solidFill>
                  <a:srgbClr val="000000"/>
                </a:solidFill>
                <a:latin typeface="Calibri" panose="020F0502020204030204" pitchFamily="34" charset="0"/>
              </a:rPr>
              <a:t>Ανακάλυψαν την </a:t>
            </a:r>
            <a:r>
              <a:rPr lang="el-GR" altLang="en-US" sz="3000" b="1" dirty="0">
                <a:solidFill>
                  <a:srgbClr val="000000"/>
                </a:solidFill>
                <a:latin typeface="Calibri" panose="020F0502020204030204" pitchFamily="34" charset="0"/>
              </a:rPr>
              <a:t>πυξίδα</a:t>
            </a:r>
            <a:r>
              <a:rPr lang="en-US" altLang="en-US" sz="3000" dirty="0">
                <a:solidFill>
                  <a:srgbClr val="000000"/>
                </a:solidFill>
                <a:latin typeface="Calibri" panose="020F0502020204030204" pitchFamily="34" charset="0"/>
              </a:rPr>
              <a:t>.</a:t>
            </a:r>
            <a:endParaRPr lang="en-US" altLang="en-US" sz="3000" dirty="0">
              <a:solidFill>
                <a:srgbClr val="000000"/>
              </a:solidFill>
              <a:highlight>
                <a:srgbClr val="FFFF00"/>
              </a:highlight>
              <a:latin typeface="Calibri" panose="020F0502020204030204" pitchFamily="34" charset="0"/>
            </a:endParaRPr>
          </a:p>
        </p:txBody>
      </p:sp>
      <p:pic>
        <p:nvPicPr>
          <p:cNvPr id="9219" name="Picture 3">
            <a:extLst>
              <a:ext uri="{FF2B5EF4-FFF2-40B4-BE49-F238E27FC236}">
                <a16:creationId xmlns:a16="http://schemas.microsoft.com/office/drawing/2014/main" id="{068F5D92-CA6E-4C28-986E-591B3AA7A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825" y="3902075"/>
            <a:ext cx="3816350" cy="2574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5D82392-81DD-4425-971D-C6AEA30E44DF}"/>
              </a:ext>
            </a:extLst>
          </p:cNvPr>
          <p:cNvSpPr>
            <a:spLocks noChangeArrowheads="1"/>
          </p:cNvSpPr>
          <p:nvPr/>
        </p:nvSpPr>
        <p:spPr bwMode="auto">
          <a:xfrm>
            <a:off x="0" y="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8195" name="Rectangle 3">
            <a:extLst>
              <a:ext uri="{FF2B5EF4-FFF2-40B4-BE49-F238E27FC236}">
                <a16:creationId xmlns:a16="http://schemas.microsoft.com/office/drawing/2014/main" id="{A41B6124-6337-4966-A2BF-489273047978}"/>
              </a:ext>
            </a:extLst>
          </p:cNvPr>
          <p:cNvSpPr>
            <a:spLocks noGrp="1" noChangeArrowheads="1"/>
          </p:cNvSpPr>
          <p:nvPr>
            <p:ph type="body"/>
          </p:nvPr>
        </p:nvSpPr>
        <p:spPr>
          <a:xfrm>
            <a:off x="647700" y="600759"/>
            <a:ext cx="7848600" cy="3285441"/>
          </a:xfrm>
        </p:spPr>
        <p:txBody>
          <a:bodyPr/>
          <a:lstStyle/>
          <a:p>
            <a:pPr indent="1588" eaLnBrk="1"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l-GR" altLang="en-US" sz="3000" dirty="0"/>
              <a:t>Το </a:t>
            </a:r>
            <a:r>
              <a:rPr lang="en-US" altLang="en-US" sz="3000" dirty="0"/>
              <a:t>1269, </a:t>
            </a:r>
            <a:r>
              <a:rPr lang="el-GR" altLang="en-US" sz="3000" dirty="0"/>
              <a:t>ο </a:t>
            </a:r>
            <a:r>
              <a:rPr lang="en-US" altLang="en-US" sz="3000" dirty="0"/>
              <a:t>Peter </a:t>
            </a:r>
            <a:r>
              <a:rPr lang="en-US" altLang="en-US" sz="3000" dirty="0" err="1"/>
              <a:t>Peregrinus</a:t>
            </a:r>
            <a:r>
              <a:rPr lang="en-US" altLang="en-US" sz="3000" dirty="0"/>
              <a:t> </a:t>
            </a:r>
            <a:r>
              <a:rPr lang="el-GR" altLang="en-US" sz="3000" dirty="0"/>
              <a:t>στο έργο του </a:t>
            </a:r>
            <a:r>
              <a:rPr lang="en-US" altLang="en-US" sz="3000" i="1" dirty="0" err="1"/>
              <a:t>Epistola</a:t>
            </a:r>
            <a:r>
              <a:rPr lang="en-US" altLang="en-US" sz="3000" i="1" dirty="0"/>
              <a:t> de </a:t>
            </a:r>
            <a:r>
              <a:rPr lang="en-US" altLang="en-US" sz="3000" i="1" dirty="0" err="1"/>
              <a:t>magnete</a:t>
            </a:r>
            <a:r>
              <a:rPr lang="en-US" altLang="en-US" sz="3000" dirty="0"/>
              <a:t>, </a:t>
            </a:r>
            <a:r>
              <a:rPr lang="el-GR" altLang="en-US" sz="3000" dirty="0"/>
              <a:t>περιγράφει πειράματα με τα οποία έδειξε ορισμένες βασικές </a:t>
            </a:r>
            <a:r>
              <a:rPr lang="el-GR" altLang="en-US" sz="3000" b="1" dirty="0"/>
              <a:t>ιδιότητες του μαγνήτη</a:t>
            </a:r>
            <a:r>
              <a:rPr lang="el-GR" altLang="en-US" sz="3000" dirty="0"/>
              <a:t>:</a:t>
            </a:r>
            <a:endParaRPr lang="en-US" altLang="en-US" sz="3000" dirty="0"/>
          </a:p>
          <a:p>
            <a:pPr indent="1588" eaLnBrk="1" hangingPunct="1">
              <a:lnSpc>
                <a:spcPct val="100000"/>
              </a:lnSpc>
              <a:spcBef>
                <a:spcPts val="638"/>
              </a:spcBef>
              <a:spcAft>
                <a:spcPts val="1425"/>
              </a:spcAft>
              <a:buClrTx/>
              <a:buSzTx/>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en-US" sz="3000" dirty="0"/>
              <a:t>1) </a:t>
            </a:r>
            <a:r>
              <a:rPr lang="el-GR" altLang="en-US" sz="3000" dirty="0"/>
              <a:t>Κάθε μαγνήτης έχει δύο </a:t>
            </a:r>
            <a:r>
              <a:rPr lang="el-GR" altLang="en-US" sz="3000" b="1" dirty="0"/>
              <a:t>πόλους</a:t>
            </a:r>
            <a:r>
              <a:rPr lang="en-US" altLang="en-US" sz="3000" dirty="0"/>
              <a:t>,</a:t>
            </a:r>
            <a:r>
              <a:rPr lang="el-GR" altLang="en-US" sz="3000" dirty="0"/>
              <a:t> </a:t>
            </a:r>
            <a:br>
              <a:rPr lang="en-US" altLang="en-US" sz="3000" dirty="0"/>
            </a:br>
            <a:r>
              <a:rPr lang="en-US" altLang="en-US" sz="3000" dirty="0"/>
              <a:t>     </a:t>
            </a:r>
            <a:r>
              <a:rPr lang="el-GR" altLang="en-US" sz="3000" dirty="0"/>
              <a:t>τον </a:t>
            </a:r>
            <a:r>
              <a:rPr lang="en-US" altLang="en-US" sz="3000" dirty="0"/>
              <a:t>“</a:t>
            </a:r>
            <a:r>
              <a:rPr lang="el-GR" altLang="en-US" sz="3000" dirty="0"/>
              <a:t>βόρειο</a:t>
            </a:r>
            <a:r>
              <a:rPr lang="en-US" altLang="en-US" sz="3000" dirty="0"/>
              <a:t>”</a:t>
            </a:r>
            <a:r>
              <a:rPr lang="el-GR" altLang="en-US" sz="3000" dirty="0"/>
              <a:t> (</a:t>
            </a:r>
            <a:r>
              <a:rPr lang="en-US" altLang="en-US" sz="3000" dirty="0"/>
              <a:t>N</a:t>
            </a:r>
            <a:r>
              <a:rPr lang="el-GR" altLang="en-US" sz="3000" dirty="0"/>
              <a:t>) και τον </a:t>
            </a:r>
            <a:r>
              <a:rPr lang="en-US" altLang="en-US" sz="3000" dirty="0"/>
              <a:t>“</a:t>
            </a:r>
            <a:r>
              <a:rPr lang="el-GR" altLang="en-US" sz="3000" dirty="0"/>
              <a:t>νότιο</a:t>
            </a:r>
            <a:r>
              <a:rPr lang="en-US" altLang="en-US" sz="3000" dirty="0"/>
              <a:t>” (S)</a:t>
            </a:r>
            <a:r>
              <a:rPr lang="el-GR" altLang="en-US" sz="3000" dirty="0"/>
              <a:t>.</a:t>
            </a:r>
            <a:endParaRPr lang="en-US" altLang="en-US" sz="3000" dirty="0"/>
          </a:p>
        </p:txBody>
      </p:sp>
      <p:pic>
        <p:nvPicPr>
          <p:cNvPr id="5" name="Picture 4">
            <a:extLst>
              <a:ext uri="{FF2B5EF4-FFF2-40B4-BE49-F238E27FC236}">
                <a16:creationId xmlns:a16="http://schemas.microsoft.com/office/drawing/2014/main" id="{7BE9AF1D-1A96-4F49-9513-B306D173E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208" y="4142396"/>
            <a:ext cx="3829584" cy="2114845"/>
          </a:xfrm>
          <a:prstGeom prst="rect">
            <a:avLst/>
          </a:prstGeom>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398F40-9F0A-4EC0-B140-74174B4B3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28106"/>
            <a:ext cx="1953514" cy="1217626"/>
          </a:xfrm>
          <a:prstGeom prst="rect">
            <a:avLst/>
          </a:prstGeom>
        </p:spPr>
      </p:pic>
      <p:cxnSp>
        <p:nvCxnSpPr>
          <p:cNvPr id="9" name="Straight Arrow Connector 8">
            <a:extLst>
              <a:ext uri="{FF2B5EF4-FFF2-40B4-BE49-F238E27FC236}">
                <a16:creationId xmlns:a16="http://schemas.microsoft.com/office/drawing/2014/main" id="{9F4C9690-99A9-4F03-AA29-582323D283C6}"/>
              </a:ext>
            </a:extLst>
          </p:cNvPr>
          <p:cNvCxnSpPr>
            <a:cxnSpLocks/>
          </p:cNvCxnSpPr>
          <p:nvPr/>
        </p:nvCxnSpPr>
        <p:spPr bwMode="auto">
          <a:xfrm flipH="1">
            <a:off x="4572000" y="1876863"/>
            <a:ext cx="661184" cy="0"/>
          </a:xfrm>
          <a:prstGeom prst="straightConnector1">
            <a:avLst/>
          </a:prstGeom>
          <a:solidFill>
            <a:srgbClr val="00B8FF"/>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a:extLst>
              <a:ext uri="{FF2B5EF4-FFF2-40B4-BE49-F238E27FC236}">
                <a16:creationId xmlns:a16="http://schemas.microsoft.com/office/drawing/2014/main" id="{813885CA-27C4-4D69-AAD6-3F763BD6F2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7572" y="1371600"/>
            <a:ext cx="1914792" cy="1057423"/>
          </a:xfrm>
          <a:prstGeom prst="rect">
            <a:avLst/>
          </a:prstGeom>
        </p:spPr>
      </p:pic>
      <p:sp>
        <p:nvSpPr>
          <p:cNvPr id="9217" name="Rectangle 1">
            <a:extLst>
              <a:ext uri="{FF2B5EF4-FFF2-40B4-BE49-F238E27FC236}">
                <a16:creationId xmlns:a16="http://schemas.microsoft.com/office/drawing/2014/main" id="{E6CFA528-D830-4754-8F15-9216682B865E}"/>
              </a:ext>
            </a:extLst>
          </p:cNvPr>
          <p:cNvSpPr>
            <a:spLocks noGrp="1" noChangeArrowheads="1"/>
          </p:cNvSpPr>
          <p:nvPr>
            <p:ph type="body"/>
          </p:nvPr>
        </p:nvSpPr>
        <p:spPr>
          <a:xfrm>
            <a:off x="538956" y="639289"/>
            <a:ext cx="7913687" cy="707673"/>
          </a:xfrm>
        </p:spPr>
        <p:txBody>
          <a:bodyPr/>
          <a:lstStyle/>
          <a:p>
            <a:pPr eaLnBrk="1"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en-US" sz="3200" dirty="0"/>
              <a:t>2) </a:t>
            </a:r>
            <a:r>
              <a:rPr lang="el-GR" altLang="en-US" sz="3200" dirty="0"/>
              <a:t>Οι αντίθετοι πόλοι δύο μαγνητών </a:t>
            </a:r>
            <a:r>
              <a:rPr lang="el-GR" altLang="en-US" sz="3200" b="1" dirty="0"/>
              <a:t>έλκονται</a:t>
            </a:r>
            <a:r>
              <a:rPr lang="el-GR" altLang="en-US" sz="3200" dirty="0"/>
              <a:t>.</a:t>
            </a:r>
            <a:endParaRPr lang="en-US" altLang="en-US" sz="3200" b="1" dirty="0"/>
          </a:p>
        </p:txBody>
      </p:sp>
      <p:pic>
        <p:nvPicPr>
          <p:cNvPr id="3" name="Picture 2">
            <a:extLst>
              <a:ext uri="{FF2B5EF4-FFF2-40B4-BE49-F238E27FC236}">
                <a16:creationId xmlns:a16="http://schemas.microsoft.com/office/drawing/2014/main" id="{49760603-1FDE-4B1D-8551-A7519E9405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591" y="1371600"/>
            <a:ext cx="1914792" cy="1057423"/>
          </a:xfrm>
          <a:prstGeom prst="rect">
            <a:avLst/>
          </a:prstGeom>
        </p:spPr>
      </p:pic>
      <p:cxnSp>
        <p:nvCxnSpPr>
          <p:cNvPr id="5" name="Straight Arrow Connector 4">
            <a:extLst>
              <a:ext uri="{FF2B5EF4-FFF2-40B4-BE49-F238E27FC236}">
                <a16:creationId xmlns:a16="http://schemas.microsoft.com/office/drawing/2014/main" id="{F4A854AF-E752-448C-A30E-E3FAA5CA2778}"/>
              </a:ext>
            </a:extLst>
          </p:cNvPr>
          <p:cNvCxnSpPr>
            <a:cxnSpLocks/>
          </p:cNvCxnSpPr>
          <p:nvPr/>
        </p:nvCxnSpPr>
        <p:spPr bwMode="auto">
          <a:xfrm flipV="1">
            <a:off x="3629571" y="1876863"/>
            <a:ext cx="676008" cy="9380"/>
          </a:xfrm>
          <a:prstGeom prst="straightConnector1">
            <a:avLst/>
          </a:prstGeom>
          <a:solidFill>
            <a:srgbClr val="00B8FF"/>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Picture 11">
            <a:extLst>
              <a:ext uri="{FF2B5EF4-FFF2-40B4-BE49-F238E27FC236}">
                <a16:creationId xmlns:a16="http://schemas.microsoft.com/office/drawing/2014/main" id="{B88BD186-001E-4B9F-B9D4-CA457978B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9321" y="5339476"/>
            <a:ext cx="1914792" cy="1057423"/>
          </a:xfrm>
          <a:prstGeom prst="rect">
            <a:avLst/>
          </a:prstGeom>
        </p:spPr>
      </p:pic>
      <p:pic>
        <p:nvPicPr>
          <p:cNvPr id="13" name="Picture 12">
            <a:extLst>
              <a:ext uri="{FF2B5EF4-FFF2-40B4-BE49-F238E27FC236}">
                <a16:creationId xmlns:a16="http://schemas.microsoft.com/office/drawing/2014/main" id="{91D6667A-BBAD-45BC-8810-36CF82B49B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0750" y="3733800"/>
            <a:ext cx="1914792" cy="1057423"/>
          </a:xfrm>
          <a:prstGeom prst="rect">
            <a:avLst/>
          </a:prstGeom>
        </p:spPr>
      </p:pic>
      <p:cxnSp>
        <p:nvCxnSpPr>
          <p:cNvPr id="14" name="Straight Arrow Connector 13">
            <a:extLst>
              <a:ext uri="{FF2B5EF4-FFF2-40B4-BE49-F238E27FC236}">
                <a16:creationId xmlns:a16="http://schemas.microsoft.com/office/drawing/2014/main" id="{A7D2A34C-B101-4B46-AA55-2878BBC8E5AC}"/>
              </a:ext>
            </a:extLst>
          </p:cNvPr>
          <p:cNvCxnSpPr>
            <a:cxnSpLocks/>
          </p:cNvCxnSpPr>
          <p:nvPr/>
        </p:nvCxnSpPr>
        <p:spPr bwMode="auto">
          <a:xfrm flipV="1">
            <a:off x="5439353" y="3663174"/>
            <a:ext cx="676008" cy="9380"/>
          </a:xfrm>
          <a:prstGeom prst="straightConnector1">
            <a:avLst/>
          </a:prstGeom>
          <a:solidFill>
            <a:srgbClr val="00B8FF"/>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16">
            <a:extLst>
              <a:ext uri="{FF2B5EF4-FFF2-40B4-BE49-F238E27FC236}">
                <a16:creationId xmlns:a16="http://schemas.microsoft.com/office/drawing/2014/main" id="{F704389C-56AB-43CE-8C58-86304A0CB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822" y="5259374"/>
            <a:ext cx="1953514" cy="1217626"/>
          </a:xfrm>
          <a:prstGeom prst="rect">
            <a:avLst/>
          </a:prstGeom>
        </p:spPr>
      </p:pic>
      <p:cxnSp>
        <p:nvCxnSpPr>
          <p:cNvPr id="11" name="Straight Arrow Connector 10">
            <a:extLst>
              <a:ext uri="{FF2B5EF4-FFF2-40B4-BE49-F238E27FC236}">
                <a16:creationId xmlns:a16="http://schemas.microsoft.com/office/drawing/2014/main" id="{DAA9E50F-724A-418F-A511-AC83221B75BF}"/>
              </a:ext>
            </a:extLst>
          </p:cNvPr>
          <p:cNvCxnSpPr>
            <a:cxnSpLocks/>
          </p:cNvCxnSpPr>
          <p:nvPr/>
        </p:nvCxnSpPr>
        <p:spPr bwMode="auto">
          <a:xfrm flipH="1">
            <a:off x="2851987" y="3676267"/>
            <a:ext cx="661184" cy="0"/>
          </a:xfrm>
          <a:prstGeom prst="straightConnector1">
            <a:avLst/>
          </a:prstGeom>
          <a:solidFill>
            <a:srgbClr val="00B8FF"/>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tangle 1">
            <a:extLst>
              <a:ext uri="{FF2B5EF4-FFF2-40B4-BE49-F238E27FC236}">
                <a16:creationId xmlns:a16="http://schemas.microsoft.com/office/drawing/2014/main" id="{E8B50BCE-7378-4522-838D-2F29855893EE}"/>
              </a:ext>
            </a:extLst>
          </p:cNvPr>
          <p:cNvSpPr txBox="1">
            <a:spLocks noChangeArrowheads="1"/>
          </p:cNvSpPr>
          <p:nvPr/>
        </p:nvSpPr>
        <p:spPr bwMode="auto">
          <a:xfrm>
            <a:off x="990600" y="2859227"/>
            <a:ext cx="7162800" cy="6459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l-GR" altLang="en-US" sz="3200" dirty="0"/>
              <a:t>Ενώ οι όμοιοι πόλοι </a:t>
            </a:r>
            <a:r>
              <a:rPr lang="el-GR" altLang="en-US" sz="3200" b="1" dirty="0"/>
              <a:t>απωθούνται</a:t>
            </a:r>
            <a:r>
              <a:rPr lang="el-GR" altLang="en-US" sz="3200" dirty="0"/>
              <a:t>.</a:t>
            </a:r>
            <a:endParaRPr lang="en-US" altLang="en-US" sz="3200" b="1" dirty="0"/>
          </a:p>
        </p:txBody>
      </p:sp>
      <p:cxnSp>
        <p:nvCxnSpPr>
          <p:cNvPr id="23" name="Straight Arrow Connector 22">
            <a:extLst>
              <a:ext uri="{FF2B5EF4-FFF2-40B4-BE49-F238E27FC236}">
                <a16:creationId xmlns:a16="http://schemas.microsoft.com/office/drawing/2014/main" id="{C629FBA9-63EB-45A1-985A-7DB0AB3B0F7B}"/>
              </a:ext>
            </a:extLst>
          </p:cNvPr>
          <p:cNvCxnSpPr>
            <a:cxnSpLocks/>
          </p:cNvCxnSpPr>
          <p:nvPr/>
        </p:nvCxnSpPr>
        <p:spPr bwMode="auto">
          <a:xfrm flipV="1">
            <a:off x="5439353" y="5252738"/>
            <a:ext cx="676008" cy="9380"/>
          </a:xfrm>
          <a:prstGeom prst="straightConnector1">
            <a:avLst/>
          </a:prstGeom>
          <a:solidFill>
            <a:srgbClr val="00B8FF"/>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D99328FF-9099-424B-8348-130A4CF6AD61}"/>
              </a:ext>
            </a:extLst>
          </p:cNvPr>
          <p:cNvCxnSpPr>
            <a:cxnSpLocks/>
          </p:cNvCxnSpPr>
          <p:nvPr/>
        </p:nvCxnSpPr>
        <p:spPr bwMode="auto">
          <a:xfrm flipH="1">
            <a:off x="2851987" y="5265831"/>
            <a:ext cx="661184" cy="0"/>
          </a:xfrm>
          <a:prstGeom prst="straightConnector1">
            <a:avLst/>
          </a:prstGeom>
          <a:solidFill>
            <a:srgbClr val="00B8FF"/>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5D82392-81DD-4425-971D-C6AEA30E44DF}"/>
              </a:ext>
            </a:extLst>
          </p:cNvPr>
          <p:cNvSpPr>
            <a:spLocks noChangeArrowheads="1"/>
          </p:cNvSpPr>
          <p:nvPr/>
        </p:nvSpPr>
        <p:spPr bwMode="auto">
          <a:xfrm>
            <a:off x="0" y="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pic>
        <p:nvPicPr>
          <p:cNvPr id="8" name="Picture 7">
            <a:extLst>
              <a:ext uri="{FF2B5EF4-FFF2-40B4-BE49-F238E27FC236}">
                <a16:creationId xmlns:a16="http://schemas.microsoft.com/office/drawing/2014/main" id="{80403F6E-6671-4088-9021-39C5B7286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145" y="3079845"/>
            <a:ext cx="2895600" cy="1599063"/>
          </a:xfrm>
          <a:prstGeom prst="rect">
            <a:avLst/>
          </a:prstGeom>
        </p:spPr>
      </p:pic>
      <p:pic>
        <p:nvPicPr>
          <p:cNvPr id="6" name="Picture 5">
            <a:extLst>
              <a:ext uri="{FF2B5EF4-FFF2-40B4-BE49-F238E27FC236}">
                <a16:creationId xmlns:a16="http://schemas.microsoft.com/office/drawing/2014/main" id="{F7BC5A2C-5138-459A-8E2A-04DE560900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6721" y="4855867"/>
            <a:ext cx="1770655" cy="1621133"/>
          </a:xfrm>
          <a:prstGeom prst="rect">
            <a:avLst/>
          </a:prstGeom>
        </p:spPr>
      </p:pic>
      <p:pic>
        <p:nvPicPr>
          <p:cNvPr id="12" name="Picture 11">
            <a:extLst>
              <a:ext uri="{FF2B5EF4-FFF2-40B4-BE49-F238E27FC236}">
                <a16:creationId xmlns:a16="http://schemas.microsoft.com/office/drawing/2014/main" id="{4666060D-74E1-49C9-A87B-77C17BC17A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4855867"/>
            <a:ext cx="1770655" cy="1621133"/>
          </a:xfrm>
          <a:prstGeom prst="rect">
            <a:avLst/>
          </a:prstGeom>
        </p:spPr>
      </p:pic>
      <p:cxnSp>
        <p:nvCxnSpPr>
          <p:cNvPr id="11" name="Straight Arrow Connector 10">
            <a:extLst>
              <a:ext uri="{FF2B5EF4-FFF2-40B4-BE49-F238E27FC236}">
                <a16:creationId xmlns:a16="http://schemas.microsoft.com/office/drawing/2014/main" id="{C01841EC-7AB6-4A5B-B719-DF9A2740CABA}"/>
              </a:ext>
            </a:extLst>
          </p:cNvPr>
          <p:cNvCxnSpPr/>
          <p:nvPr/>
        </p:nvCxnSpPr>
        <p:spPr bwMode="auto">
          <a:xfrm flipH="1">
            <a:off x="4191000" y="4648200"/>
            <a:ext cx="228600" cy="304800"/>
          </a:xfrm>
          <a:prstGeom prst="straightConnector1">
            <a:avLst/>
          </a:prstGeom>
          <a:solidFill>
            <a:srgbClr val="00B8FF"/>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A0A0CCE5-CD48-4F4D-96BF-93C8A2A4488F}"/>
              </a:ext>
            </a:extLst>
          </p:cNvPr>
          <p:cNvCxnSpPr>
            <a:cxnSpLocks/>
          </p:cNvCxnSpPr>
          <p:nvPr/>
        </p:nvCxnSpPr>
        <p:spPr bwMode="auto">
          <a:xfrm>
            <a:off x="4390374" y="4648200"/>
            <a:ext cx="257826" cy="304800"/>
          </a:xfrm>
          <a:prstGeom prst="straightConnector1">
            <a:avLst/>
          </a:prstGeom>
          <a:solidFill>
            <a:srgbClr val="00B8FF"/>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1">
            <a:extLst>
              <a:ext uri="{FF2B5EF4-FFF2-40B4-BE49-F238E27FC236}">
                <a16:creationId xmlns:a16="http://schemas.microsoft.com/office/drawing/2014/main" id="{DA2FA744-88E5-4B32-BE69-A5CDC1CEAAC5}"/>
              </a:ext>
            </a:extLst>
          </p:cNvPr>
          <p:cNvSpPr txBox="1">
            <a:spLocks noChangeArrowheads="1"/>
          </p:cNvSpPr>
          <p:nvPr/>
        </p:nvSpPr>
        <p:spPr bwMode="auto">
          <a:xfrm>
            <a:off x="609600" y="533400"/>
            <a:ext cx="7848600" cy="240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spcBef>
                <a:spcPts val="638"/>
              </a:spcBef>
              <a:spcAft>
                <a:spcPts val="1425"/>
              </a:spcAft>
            </a:pPr>
            <a:r>
              <a:rPr lang="en-US" altLang="en-US" sz="3000" dirty="0">
                <a:solidFill>
                  <a:srgbClr val="000000"/>
                </a:solidFill>
                <a:latin typeface="Calibri" panose="020F0502020204030204" pitchFamily="34" charset="0"/>
              </a:rPr>
              <a:t>3) </a:t>
            </a:r>
            <a:r>
              <a:rPr lang="el-GR" altLang="en-US" sz="3000" dirty="0">
                <a:solidFill>
                  <a:srgbClr val="000000"/>
                </a:solidFill>
                <a:latin typeface="Calibri" panose="020F0502020204030204" pitchFamily="34" charset="0"/>
              </a:rPr>
              <a:t>Ένας μαγνήτης έχει πάντα δύο πόλους. Αν τον χωρίσουμε σε δύο κομμάτια δεν προκύπτουν δύο χωριστοί πόλοι αλλά δύο μικρότεροι μαγνήτες (οι δύο νέες άκρες που προκύπτουν από την τομή γίνονται δύο αντίθετοι πόλοι)</a:t>
            </a:r>
            <a:r>
              <a:rPr lang="en-US" altLang="en-US" sz="3000"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1881180283"/>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D999FFEF-6960-4F84-96EE-D055C1589E24}"/>
              </a:ext>
            </a:extLst>
          </p:cNvPr>
          <p:cNvSpPr txBox="1">
            <a:spLocks noChangeArrowheads="1"/>
          </p:cNvSpPr>
          <p:nvPr/>
        </p:nvSpPr>
        <p:spPr bwMode="auto">
          <a:xfrm>
            <a:off x="609600" y="609600"/>
            <a:ext cx="79248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spcBef>
                <a:spcPts val="638"/>
              </a:spcBef>
              <a:spcAft>
                <a:spcPts val="1425"/>
              </a:spcAft>
            </a:pPr>
            <a:r>
              <a:rPr lang="el-GR" altLang="en-US" sz="3000" dirty="0">
                <a:solidFill>
                  <a:srgbClr val="000000"/>
                </a:solidFill>
                <a:latin typeface="Calibri" panose="020F0502020204030204" pitchFamily="34" charset="0"/>
              </a:rPr>
              <a:t>Όμως, γιατί οι μαγνήτες προσανατολίζονται στην διεύθυνση Βοράς-Νότος; Το φαινόμενο εξηγήθηκε το </a:t>
            </a:r>
            <a:r>
              <a:rPr lang="en-US" altLang="en-US" sz="3000" dirty="0">
                <a:solidFill>
                  <a:srgbClr val="000000"/>
                </a:solidFill>
                <a:latin typeface="Calibri" panose="020F0502020204030204" pitchFamily="34" charset="0"/>
              </a:rPr>
              <a:t>1600</a:t>
            </a:r>
            <a:r>
              <a:rPr lang="el-GR" altLang="en-US" sz="3000" dirty="0">
                <a:solidFill>
                  <a:srgbClr val="000000"/>
                </a:solidFill>
                <a:latin typeface="Calibri" panose="020F0502020204030204" pitchFamily="34" charset="0"/>
              </a:rPr>
              <a:t> από τον σπουδαίο Άγγλο επιστήμονα </a:t>
            </a:r>
            <a:r>
              <a:rPr lang="en-US" altLang="en-US" sz="3000" b="1" dirty="0">
                <a:solidFill>
                  <a:srgbClr val="000000"/>
                </a:solidFill>
                <a:latin typeface="Calibri" panose="020F0502020204030204" pitchFamily="34" charset="0"/>
              </a:rPr>
              <a:t>William Gilbert</a:t>
            </a:r>
            <a:r>
              <a:rPr lang="el-GR" altLang="en-US" sz="3000" dirty="0">
                <a:solidFill>
                  <a:srgbClr val="000000"/>
                </a:solidFill>
                <a:latin typeface="Calibri" panose="020F0502020204030204" pitchFamily="34" charset="0"/>
              </a:rPr>
              <a:t>, ο οποίος πρότεινε ότι η Γη είναι ένας τεράστιος μαγνήτης</a:t>
            </a:r>
            <a:r>
              <a:rPr lang="en-US" altLang="en-US" sz="3000" dirty="0">
                <a:solidFill>
                  <a:srgbClr val="000000"/>
                </a:solidFill>
                <a:latin typeface="Calibri" panose="020F0502020204030204" pitchFamily="34" charset="0"/>
              </a:rPr>
              <a:t>.</a:t>
            </a:r>
          </a:p>
        </p:txBody>
      </p:sp>
      <p:pic>
        <p:nvPicPr>
          <p:cNvPr id="17411" name="Picture 3">
            <a:extLst>
              <a:ext uri="{FF2B5EF4-FFF2-40B4-BE49-F238E27FC236}">
                <a16:creationId xmlns:a16="http://schemas.microsoft.com/office/drawing/2014/main" id="{FF0D7D5E-8186-4269-A989-57C98F11A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067" y="3200400"/>
            <a:ext cx="4581866" cy="3292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a:extLst>
              <a:ext uri="{FF2B5EF4-FFF2-40B4-BE49-F238E27FC236}">
                <a16:creationId xmlns:a16="http://schemas.microsoft.com/office/drawing/2014/main" id="{0DFEE7F6-831B-4F2B-9BCE-C1A8A5FB95AD}"/>
              </a:ext>
            </a:extLst>
          </p:cNvPr>
          <p:cNvSpPr txBox="1">
            <a:spLocks noChangeArrowheads="1"/>
          </p:cNvSpPr>
          <p:nvPr/>
        </p:nvSpPr>
        <p:spPr bwMode="auto">
          <a:xfrm>
            <a:off x="533400" y="533400"/>
            <a:ext cx="8001000"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spcBef>
                <a:spcPts val="638"/>
              </a:spcBef>
              <a:spcAft>
                <a:spcPts val="1425"/>
              </a:spcAft>
            </a:pPr>
            <a:r>
              <a:rPr lang="el-GR" altLang="en-US" sz="3000" dirty="0">
                <a:solidFill>
                  <a:srgbClr val="000000"/>
                </a:solidFill>
                <a:latin typeface="Calibri" panose="020F0502020204030204" pitchFamily="34" charset="0"/>
              </a:rPr>
              <a:t>Στην αρχή οι επιστήμονες υπέθεταν ότι η μαγνητική δύναμη ασκείται εξ αποστάσεως ακαριαία</a:t>
            </a:r>
            <a:r>
              <a:rPr lang="en-US" altLang="en-US" sz="3000" dirty="0">
                <a:solidFill>
                  <a:srgbClr val="000000"/>
                </a:solidFill>
                <a:latin typeface="Calibri" panose="020F0502020204030204" pitchFamily="34" charset="0"/>
              </a:rPr>
              <a:t>. </a:t>
            </a:r>
            <a:r>
              <a:rPr lang="el-GR" altLang="en-US" sz="3000" dirty="0">
                <a:solidFill>
                  <a:srgbClr val="000000"/>
                </a:solidFill>
                <a:latin typeface="Calibri" panose="020F0502020204030204" pitchFamily="34" charset="0"/>
              </a:rPr>
              <a:t>Όμως τον </a:t>
            </a:r>
            <a:r>
              <a:rPr lang="en-US" altLang="en-US" sz="3000" dirty="0">
                <a:solidFill>
                  <a:srgbClr val="000000"/>
                </a:solidFill>
                <a:latin typeface="Calibri" panose="020F0502020204030204" pitchFamily="34" charset="0"/>
              </a:rPr>
              <a:t>19</a:t>
            </a:r>
            <a:r>
              <a:rPr lang="el-GR" altLang="en-US" sz="3000" baseline="30000" dirty="0">
                <a:solidFill>
                  <a:srgbClr val="000000"/>
                </a:solidFill>
                <a:latin typeface="Calibri" panose="020F0502020204030204" pitchFamily="34" charset="0"/>
              </a:rPr>
              <a:t>ο</a:t>
            </a:r>
            <a:r>
              <a:rPr lang="el-GR" altLang="en-US" sz="3000" dirty="0">
                <a:solidFill>
                  <a:srgbClr val="000000"/>
                </a:solidFill>
                <a:latin typeface="Calibri" panose="020F0502020204030204" pitchFamily="34" charset="0"/>
              </a:rPr>
              <a:t> αιώνα ο</a:t>
            </a:r>
            <a:r>
              <a:rPr lang="en-US" altLang="en-US" sz="3000" dirty="0">
                <a:solidFill>
                  <a:srgbClr val="000000"/>
                </a:solidFill>
                <a:latin typeface="Calibri" panose="020F0502020204030204" pitchFamily="34" charset="0"/>
              </a:rPr>
              <a:t> Michael Faraday </a:t>
            </a:r>
            <a:r>
              <a:rPr lang="el-GR" altLang="en-US" sz="3000" dirty="0">
                <a:solidFill>
                  <a:srgbClr val="000000"/>
                </a:solidFill>
                <a:latin typeface="Calibri" panose="020F0502020204030204" pitchFamily="34" charset="0"/>
              </a:rPr>
              <a:t>ανέπτυξε έναν εναλλακτικό τρόπο περιγραφής με βάση την έννοια του </a:t>
            </a:r>
            <a:r>
              <a:rPr lang="en-US" altLang="en-US" sz="3000" dirty="0">
                <a:solidFill>
                  <a:srgbClr val="000000"/>
                </a:solidFill>
                <a:latin typeface="Calibri" panose="020F0502020204030204" pitchFamily="34" charset="0"/>
              </a:rPr>
              <a:t>“</a:t>
            </a:r>
            <a:r>
              <a:rPr lang="el-GR" altLang="en-US" sz="3000" dirty="0">
                <a:solidFill>
                  <a:srgbClr val="000000"/>
                </a:solidFill>
                <a:latin typeface="Calibri" panose="020F0502020204030204" pitchFamily="34" charset="0"/>
              </a:rPr>
              <a:t>πεδίου</a:t>
            </a:r>
            <a:r>
              <a:rPr lang="en-US" altLang="en-US" sz="3000" dirty="0">
                <a:solidFill>
                  <a:srgbClr val="000000"/>
                </a:solidFill>
                <a:latin typeface="Calibri" panose="020F0502020204030204" pitchFamily="34" charset="0"/>
              </a:rPr>
              <a:t>”. </a:t>
            </a:r>
          </a:p>
          <a:p>
            <a:pPr eaLnBrk="1" hangingPunct="1">
              <a:lnSpc>
                <a:spcPct val="100000"/>
              </a:lnSpc>
              <a:spcBef>
                <a:spcPts val="638"/>
              </a:spcBef>
              <a:spcAft>
                <a:spcPts val="1425"/>
              </a:spcAft>
            </a:pPr>
            <a:r>
              <a:rPr lang="el-GR" altLang="en-US" sz="3000" dirty="0">
                <a:solidFill>
                  <a:srgbClr val="000000"/>
                </a:solidFill>
                <a:latin typeface="Calibri" panose="020F0502020204030204" pitchFamily="34" charset="0"/>
              </a:rPr>
              <a:t>Το </a:t>
            </a:r>
            <a:r>
              <a:rPr lang="el-GR" altLang="en-US" sz="3000" b="1" dirty="0">
                <a:solidFill>
                  <a:srgbClr val="000000"/>
                </a:solidFill>
                <a:latin typeface="Calibri" panose="020F0502020204030204" pitchFamily="34" charset="0"/>
              </a:rPr>
              <a:t>μαγνητικό πεδίο </a:t>
            </a:r>
            <a:r>
              <a:rPr lang="el-GR" altLang="en-US" sz="3000" dirty="0">
                <a:solidFill>
                  <a:srgbClr val="000000"/>
                </a:solidFill>
                <a:latin typeface="Calibri" panose="020F0502020204030204" pitchFamily="34" charset="0"/>
              </a:rPr>
              <a:t>είναι η περιοχή γύρω από ένα μαγνήτη, στην οποία κάθε άλλος μαγνήτης που εισέρχεται δέχεται την μαγνητική δύναμη</a:t>
            </a:r>
            <a:r>
              <a:rPr lang="en-US" altLang="en-US" sz="3000" dirty="0">
                <a:solidFill>
                  <a:srgbClr val="000000"/>
                </a:solidFill>
                <a:latin typeface="Calibri" panose="020F0502020204030204" pitchFamily="34" charset="0"/>
              </a:rPr>
              <a: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7815F2F6-55CB-4203-8D4D-08C032A596AE}"/>
              </a:ext>
            </a:extLst>
          </p:cNvPr>
          <p:cNvSpPr txBox="1">
            <a:spLocks noChangeArrowheads="1"/>
          </p:cNvSpPr>
          <p:nvPr/>
        </p:nvSpPr>
        <p:spPr bwMode="auto">
          <a:xfrm>
            <a:off x="457200" y="457200"/>
            <a:ext cx="8229600" cy="327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spcBef>
                <a:spcPts val="638"/>
              </a:spcBef>
              <a:spcAft>
                <a:spcPts val="1425"/>
              </a:spcAft>
            </a:pPr>
            <a:r>
              <a:rPr lang="el-GR" altLang="en-US" sz="3000" dirty="0">
                <a:solidFill>
                  <a:srgbClr val="000000"/>
                </a:solidFill>
                <a:latin typeface="Calibri" panose="020F0502020204030204" pitchFamily="34" charset="0"/>
              </a:rPr>
              <a:t>Ο </a:t>
            </a:r>
            <a:r>
              <a:rPr lang="en-US" altLang="en-US" sz="3000" dirty="0">
                <a:solidFill>
                  <a:srgbClr val="000000"/>
                </a:solidFill>
                <a:latin typeface="Calibri" panose="020F0502020204030204" pitchFamily="34" charset="0"/>
              </a:rPr>
              <a:t>Faraday </a:t>
            </a:r>
            <a:r>
              <a:rPr lang="el-GR" altLang="en-US" sz="3000" dirty="0">
                <a:solidFill>
                  <a:srgbClr val="000000"/>
                </a:solidFill>
                <a:latin typeface="Calibri" panose="020F0502020204030204" pitchFamily="34" charset="0"/>
              </a:rPr>
              <a:t>τοποθέτησε ένα λεπτό φύλλο χαρτιού πάνω από έναν </a:t>
            </a:r>
            <a:r>
              <a:rPr lang="el-GR" altLang="en-US" sz="3000" dirty="0" err="1">
                <a:solidFill>
                  <a:srgbClr val="000000"/>
                </a:solidFill>
                <a:latin typeface="Calibri" panose="020F0502020204030204" pitchFamily="34" charset="0"/>
              </a:rPr>
              <a:t>ραβδόμορφο</a:t>
            </a:r>
            <a:r>
              <a:rPr lang="el-GR" altLang="en-US" sz="3000" dirty="0">
                <a:solidFill>
                  <a:srgbClr val="000000"/>
                </a:solidFill>
                <a:latin typeface="Calibri" panose="020F0502020204030204" pitchFamily="34" charset="0"/>
              </a:rPr>
              <a:t> μαγνήτη και από πάνω έριξε ρινίσματα σιδήρου</a:t>
            </a:r>
            <a:r>
              <a:rPr lang="en-US" altLang="en-US" sz="3000" dirty="0">
                <a:solidFill>
                  <a:srgbClr val="000000"/>
                </a:solidFill>
                <a:latin typeface="Calibri" panose="020F0502020204030204" pitchFamily="34" charset="0"/>
              </a:rPr>
              <a:t>. T</a:t>
            </a:r>
            <a:r>
              <a:rPr lang="el-GR" altLang="en-US" sz="3000" dirty="0">
                <a:solidFill>
                  <a:srgbClr val="000000"/>
                </a:solidFill>
                <a:latin typeface="Calibri" panose="020F0502020204030204" pitchFamily="34" charset="0"/>
              </a:rPr>
              <a:t>α ρινίσματα προσανατολίστηκαν</a:t>
            </a:r>
            <a:r>
              <a:rPr lang="en-US" altLang="en-US" sz="3000" dirty="0">
                <a:solidFill>
                  <a:srgbClr val="000000"/>
                </a:solidFill>
                <a:latin typeface="Calibri" panose="020F0502020204030204" pitchFamily="34" charset="0"/>
              </a:rPr>
              <a:t> </a:t>
            </a:r>
            <a:r>
              <a:rPr lang="el-GR" altLang="en-US" sz="3000" dirty="0">
                <a:solidFill>
                  <a:srgbClr val="000000"/>
                </a:solidFill>
                <a:latin typeface="Calibri" panose="020F0502020204030204" pitchFamily="34" charset="0"/>
              </a:rPr>
              <a:t>αποκαλύπτοντας την κατεύθυνση των ελκτικών δυνάμεων του μαγνήτη</a:t>
            </a:r>
            <a:r>
              <a:rPr lang="en-US" altLang="en-US" sz="3000" dirty="0">
                <a:solidFill>
                  <a:srgbClr val="000000"/>
                </a:solidFill>
                <a:latin typeface="Calibri" panose="020F0502020204030204" pitchFamily="34" charset="0"/>
              </a:rPr>
              <a:t> </a:t>
            </a:r>
            <a:r>
              <a:rPr lang="el-GR" altLang="en-US" sz="3000" dirty="0">
                <a:solidFill>
                  <a:srgbClr val="000000"/>
                </a:solidFill>
                <a:latin typeface="Calibri" panose="020F0502020204030204" pitchFamily="34" charset="0"/>
              </a:rPr>
              <a:t>και την συγκέντρωσή τους γύρω και μεταξύ των πόλων του μαγνήτη</a:t>
            </a:r>
            <a:r>
              <a:rPr lang="en-US" altLang="en-US" sz="3000" dirty="0">
                <a:solidFill>
                  <a:srgbClr val="000000"/>
                </a:solidFill>
                <a:latin typeface="Calibri" panose="020F0502020204030204" pitchFamily="34" charset="0"/>
              </a:rPr>
              <a:t>.</a:t>
            </a:r>
          </a:p>
        </p:txBody>
      </p:sp>
      <p:pic>
        <p:nvPicPr>
          <p:cNvPr id="21507" name="Picture 3">
            <a:extLst>
              <a:ext uri="{FF2B5EF4-FFF2-40B4-BE49-F238E27FC236}">
                <a16:creationId xmlns:a16="http://schemas.microsoft.com/office/drawing/2014/main" id="{0F0CB40A-7558-4265-8E14-960EFD902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62400"/>
            <a:ext cx="4176713" cy="2255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a:extLst>
              <a:ext uri="{FF2B5EF4-FFF2-40B4-BE49-F238E27FC236}">
                <a16:creationId xmlns:a16="http://schemas.microsoft.com/office/drawing/2014/main" id="{6CC05648-47CA-4C3A-A67E-FBB9B12330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9" t="1" r="62075" b="25109"/>
          <a:stretch/>
        </p:blipFill>
        <p:spPr bwMode="auto">
          <a:xfrm>
            <a:off x="5486400" y="4069080"/>
            <a:ext cx="2834640" cy="210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392</Words>
  <Application>Microsoft Office PowerPoint</Application>
  <PresentationFormat>On-screen Show (4:3)</PresentationFormat>
  <Paragraphs>29</Paragraphs>
  <Slides>11</Slides>
  <Notes>11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Microsoft YaHei</vt:lpstr>
      <vt:lpstr>Times New Roman</vt:lpstr>
      <vt:lpstr>Calibri</vt:lpstr>
      <vt:lpstr>Arial Unicode MS</vt:lpstr>
      <vt:lpstr>Office Theme</vt:lpstr>
      <vt:lpstr>Office Theme</vt:lpstr>
      <vt:lpstr>Office Theme</vt:lpstr>
      <vt:lpstr>Μαγνητικό Πεδίο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Magnetic Fields</dc:title>
  <dc:creator>user</dc:creator>
  <cp:lastModifiedBy>Vassilis Galanis</cp:lastModifiedBy>
  <cp:revision>4</cp:revision>
  <cp:lastPrinted>1601-01-01T00:00:00Z</cp:lastPrinted>
  <dcterms:created xsi:type="dcterms:W3CDTF">1601-01-01T00:00:00Z</dcterms:created>
  <dcterms:modified xsi:type="dcterms:W3CDTF">2018-05-19T12:27:50Z</dcterms:modified>
</cp:coreProperties>
</file>