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silis Galanis" userId="e22fdf0b5cc6cc0e" providerId="LiveId" clId="{12B18DB0-8572-4202-A522-13A837E202AB}"/>
    <pc:docChg chg="custSel modSld">
      <pc:chgData name="Vassilis Galanis" userId="e22fdf0b5cc6cc0e" providerId="LiveId" clId="{12B18DB0-8572-4202-A522-13A837E202AB}" dt="2018-05-19T13:13:23.199" v="34" actId="20577"/>
      <pc:docMkLst>
        <pc:docMk/>
      </pc:docMkLst>
      <pc:sldChg chg="delSp modSp">
        <pc:chgData name="Vassilis Galanis" userId="e22fdf0b5cc6cc0e" providerId="LiveId" clId="{12B18DB0-8572-4202-A522-13A837E202AB}" dt="2018-05-19T13:12:15.811" v="23" actId="20577"/>
        <pc:sldMkLst>
          <pc:docMk/>
          <pc:sldMk cId="0" sldId="257"/>
        </pc:sldMkLst>
        <pc:spChg chg="del">
          <ac:chgData name="Vassilis Galanis" userId="e22fdf0b5cc6cc0e" providerId="LiveId" clId="{12B18DB0-8572-4202-A522-13A837E202AB}" dt="2018-05-19T13:09:43.601" v="0" actId="478"/>
          <ac:spMkLst>
            <pc:docMk/>
            <pc:sldMk cId="0" sldId="257"/>
            <ac:spMk id="6145" creationId="{57399F50-85D7-45A8-B1A8-452C00B33D67}"/>
          </ac:spMkLst>
        </pc:spChg>
        <pc:spChg chg="mod">
          <ac:chgData name="Vassilis Galanis" userId="e22fdf0b5cc6cc0e" providerId="LiveId" clId="{12B18DB0-8572-4202-A522-13A837E202AB}" dt="2018-05-19T13:12:15.811" v="23" actId="20577"/>
          <ac:spMkLst>
            <pc:docMk/>
            <pc:sldMk cId="0" sldId="257"/>
            <ac:spMk id="6146" creationId="{D44E064B-B1AB-48F3-90D2-BE207FDE7196}"/>
          </ac:spMkLst>
        </pc:spChg>
      </pc:sldChg>
      <pc:sldChg chg="delSp modSp">
        <pc:chgData name="Vassilis Galanis" userId="e22fdf0b5cc6cc0e" providerId="LiveId" clId="{12B18DB0-8572-4202-A522-13A837E202AB}" dt="2018-05-19T13:12:26.823" v="25" actId="20577"/>
        <pc:sldMkLst>
          <pc:docMk/>
          <pc:sldMk cId="0" sldId="258"/>
        </pc:sldMkLst>
        <pc:spChg chg="del">
          <ac:chgData name="Vassilis Galanis" userId="e22fdf0b5cc6cc0e" providerId="LiveId" clId="{12B18DB0-8572-4202-A522-13A837E202AB}" dt="2018-05-19T13:09:49.041" v="1" actId="478"/>
          <ac:spMkLst>
            <pc:docMk/>
            <pc:sldMk cId="0" sldId="258"/>
            <ac:spMk id="7170" creationId="{3404EFC1-816D-4D76-9DDF-4A6789D50436}"/>
          </ac:spMkLst>
        </pc:spChg>
        <pc:spChg chg="mod">
          <ac:chgData name="Vassilis Galanis" userId="e22fdf0b5cc6cc0e" providerId="LiveId" clId="{12B18DB0-8572-4202-A522-13A837E202AB}" dt="2018-05-19T13:12:26.823" v="25" actId="20577"/>
          <ac:spMkLst>
            <pc:docMk/>
            <pc:sldMk cId="0" sldId="258"/>
            <ac:spMk id="7172" creationId="{575BE4BF-B27F-41F9-AA74-4CA5FC3C8EA7}"/>
          </ac:spMkLst>
        </pc:spChg>
      </pc:sldChg>
      <pc:sldChg chg="delSp">
        <pc:chgData name="Vassilis Galanis" userId="e22fdf0b5cc6cc0e" providerId="LiveId" clId="{12B18DB0-8572-4202-A522-13A837E202AB}" dt="2018-05-19T13:10:04.369" v="3" actId="478"/>
        <pc:sldMkLst>
          <pc:docMk/>
          <pc:sldMk cId="0" sldId="259"/>
        </pc:sldMkLst>
        <pc:spChg chg="del">
          <ac:chgData name="Vassilis Galanis" userId="e22fdf0b5cc6cc0e" providerId="LiveId" clId="{12B18DB0-8572-4202-A522-13A837E202AB}" dt="2018-05-19T13:10:04.369" v="3" actId="478"/>
          <ac:spMkLst>
            <pc:docMk/>
            <pc:sldMk cId="0" sldId="259"/>
            <ac:spMk id="8194" creationId="{F92A3F90-A834-4EA9-9BC6-9FBD123C6361}"/>
          </ac:spMkLst>
        </pc:spChg>
      </pc:sldChg>
      <pc:sldChg chg="delSp modSp">
        <pc:chgData name="Vassilis Galanis" userId="e22fdf0b5cc6cc0e" providerId="LiveId" clId="{12B18DB0-8572-4202-A522-13A837E202AB}" dt="2018-05-19T13:13:07.713" v="31" actId="20577"/>
        <pc:sldMkLst>
          <pc:docMk/>
          <pc:sldMk cId="0" sldId="260"/>
        </pc:sldMkLst>
        <pc:spChg chg="del">
          <ac:chgData name="Vassilis Galanis" userId="e22fdf0b5cc6cc0e" providerId="LiveId" clId="{12B18DB0-8572-4202-A522-13A837E202AB}" dt="2018-05-19T13:10:08.740" v="4" actId="478"/>
          <ac:spMkLst>
            <pc:docMk/>
            <pc:sldMk cId="0" sldId="260"/>
            <ac:spMk id="9217" creationId="{99684884-5F25-4B0F-8328-898666BF36C8}"/>
          </ac:spMkLst>
        </pc:spChg>
        <pc:spChg chg="mod">
          <ac:chgData name="Vassilis Galanis" userId="e22fdf0b5cc6cc0e" providerId="LiveId" clId="{12B18DB0-8572-4202-A522-13A837E202AB}" dt="2018-05-19T13:13:07.713" v="31" actId="20577"/>
          <ac:spMkLst>
            <pc:docMk/>
            <pc:sldMk cId="0" sldId="260"/>
            <ac:spMk id="9218" creationId="{4DD2A73E-41EE-453F-BACC-255004C82DDD}"/>
          </ac:spMkLst>
        </pc:spChg>
      </pc:sldChg>
      <pc:sldChg chg="delSp modSp">
        <pc:chgData name="Vassilis Galanis" userId="e22fdf0b5cc6cc0e" providerId="LiveId" clId="{12B18DB0-8572-4202-A522-13A837E202AB}" dt="2018-05-19T13:13:23.199" v="34" actId="20577"/>
        <pc:sldMkLst>
          <pc:docMk/>
          <pc:sldMk cId="0" sldId="261"/>
        </pc:sldMkLst>
        <pc:spChg chg="del">
          <ac:chgData name="Vassilis Galanis" userId="e22fdf0b5cc6cc0e" providerId="LiveId" clId="{12B18DB0-8572-4202-A522-13A837E202AB}" dt="2018-05-19T13:10:13.326" v="5" actId="478"/>
          <ac:spMkLst>
            <pc:docMk/>
            <pc:sldMk cId="0" sldId="261"/>
            <ac:spMk id="10241" creationId="{C7EA91BA-3E4E-4B66-ACD8-DE61F0750E91}"/>
          </ac:spMkLst>
        </pc:spChg>
        <pc:spChg chg="mod">
          <ac:chgData name="Vassilis Galanis" userId="e22fdf0b5cc6cc0e" providerId="LiveId" clId="{12B18DB0-8572-4202-A522-13A837E202AB}" dt="2018-05-19T13:13:23.199" v="34" actId="20577"/>
          <ac:spMkLst>
            <pc:docMk/>
            <pc:sldMk cId="0" sldId="261"/>
            <ac:spMk id="10244" creationId="{942D7CDD-6447-4F42-A1D7-26E9047E1352}"/>
          </ac:spMkLst>
        </pc:spChg>
      </pc:sldChg>
      <pc:sldChg chg="delSp">
        <pc:chgData name="Vassilis Galanis" userId="e22fdf0b5cc6cc0e" providerId="LiveId" clId="{12B18DB0-8572-4202-A522-13A837E202AB}" dt="2018-05-19T13:10:17.992" v="6" actId="478"/>
        <pc:sldMkLst>
          <pc:docMk/>
          <pc:sldMk cId="0" sldId="262"/>
        </pc:sldMkLst>
        <pc:spChg chg="del">
          <ac:chgData name="Vassilis Galanis" userId="e22fdf0b5cc6cc0e" providerId="LiveId" clId="{12B18DB0-8572-4202-A522-13A837E202AB}" dt="2018-05-19T13:10:17.992" v="6" actId="478"/>
          <ac:spMkLst>
            <pc:docMk/>
            <pc:sldMk cId="0" sldId="262"/>
            <ac:spMk id="11266" creationId="{223F9B7A-95C2-4DC7-9764-A98A228D7741}"/>
          </ac:spMkLst>
        </pc:spChg>
      </pc:sldChg>
    </pc:docChg>
  </pc:docChgLst>
  <pc:docChgLst>
    <pc:chgData name="Vassilis Galanis" userId="e22fdf0b5cc6cc0e" providerId="LiveId" clId="{133EDD3F-10B9-4CDB-838B-82C737AF0BD9}"/>
    <pc:docChg chg="undo redo custSel modSld">
      <pc:chgData name="Vassilis Galanis" userId="e22fdf0b5cc6cc0e" providerId="LiveId" clId="{133EDD3F-10B9-4CDB-838B-82C737AF0BD9}" dt="2018-05-19T14:26:38.088" v="2995" actId="20577"/>
      <pc:docMkLst>
        <pc:docMk/>
      </pc:docMkLst>
      <pc:sldChg chg="modSp">
        <pc:chgData name="Vassilis Galanis" userId="e22fdf0b5cc6cc0e" providerId="LiveId" clId="{133EDD3F-10B9-4CDB-838B-82C737AF0BD9}" dt="2018-05-19T13:14:38.368" v="39" actId="115"/>
        <pc:sldMkLst>
          <pc:docMk/>
          <pc:sldMk cId="0" sldId="256"/>
        </pc:sldMkLst>
        <pc:spChg chg="mod">
          <ac:chgData name="Vassilis Galanis" userId="e22fdf0b5cc6cc0e" providerId="LiveId" clId="{133EDD3F-10B9-4CDB-838B-82C737AF0BD9}" dt="2018-05-19T13:14:38.368" v="39" actId="115"/>
          <ac:spMkLst>
            <pc:docMk/>
            <pc:sldMk cId="0" sldId="256"/>
            <ac:spMk id="5121" creationId="{F26F6F1D-541E-4E44-BB37-C35209EF8949}"/>
          </ac:spMkLst>
        </pc:spChg>
      </pc:sldChg>
      <pc:sldChg chg="modSp">
        <pc:chgData name="Vassilis Galanis" userId="e22fdf0b5cc6cc0e" providerId="LiveId" clId="{133EDD3F-10B9-4CDB-838B-82C737AF0BD9}" dt="2018-05-19T14:16:17.536" v="2305" actId="20577"/>
        <pc:sldMkLst>
          <pc:docMk/>
          <pc:sldMk cId="0" sldId="257"/>
        </pc:sldMkLst>
        <pc:spChg chg="mod">
          <ac:chgData name="Vassilis Galanis" userId="e22fdf0b5cc6cc0e" providerId="LiveId" clId="{133EDD3F-10B9-4CDB-838B-82C737AF0BD9}" dt="2018-05-19T14:16:17.536" v="2305" actId="20577"/>
          <ac:spMkLst>
            <pc:docMk/>
            <pc:sldMk cId="0" sldId="257"/>
            <ac:spMk id="6146" creationId="{D44E064B-B1AB-48F3-90D2-BE207FDE7196}"/>
          </ac:spMkLst>
        </pc:spChg>
      </pc:sldChg>
      <pc:sldChg chg="modSp">
        <pc:chgData name="Vassilis Galanis" userId="e22fdf0b5cc6cc0e" providerId="LiveId" clId="{133EDD3F-10B9-4CDB-838B-82C737AF0BD9}" dt="2018-05-19T13:40:23.481" v="1339" actId="20577"/>
        <pc:sldMkLst>
          <pc:docMk/>
          <pc:sldMk cId="0" sldId="258"/>
        </pc:sldMkLst>
        <pc:spChg chg="mod">
          <ac:chgData name="Vassilis Galanis" userId="e22fdf0b5cc6cc0e" providerId="LiveId" clId="{133EDD3F-10B9-4CDB-838B-82C737AF0BD9}" dt="2018-05-19T13:40:23.481" v="1339" actId="20577"/>
          <ac:spMkLst>
            <pc:docMk/>
            <pc:sldMk cId="0" sldId="258"/>
            <ac:spMk id="7172" creationId="{575BE4BF-B27F-41F9-AA74-4CA5FC3C8EA7}"/>
          </ac:spMkLst>
        </pc:spChg>
      </pc:sldChg>
      <pc:sldChg chg="addSp delSp modSp">
        <pc:chgData name="Vassilis Galanis" userId="e22fdf0b5cc6cc0e" providerId="LiveId" clId="{133EDD3F-10B9-4CDB-838B-82C737AF0BD9}" dt="2018-05-19T14:14:17.273" v="2257" actId="14100"/>
        <pc:sldMkLst>
          <pc:docMk/>
          <pc:sldMk cId="0" sldId="259"/>
        </pc:sldMkLst>
        <pc:spChg chg="add mod">
          <ac:chgData name="Vassilis Galanis" userId="e22fdf0b5cc6cc0e" providerId="LiveId" clId="{133EDD3F-10B9-4CDB-838B-82C737AF0BD9}" dt="2018-05-19T14:12:30.262" v="2246" actId="164"/>
          <ac:spMkLst>
            <pc:docMk/>
            <pc:sldMk cId="0" sldId="259"/>
            <ac:spMk id="2" creationId="{DAFF195F-F07C-45C6-89ED-505CB9B61DFE}"/>
          </ac:spMkLst>
        </pc:spChg>
        <pc:spChg chg="add mod">
          <ac:chgData name="Vassilis Galanis" userId="e22fdf0b5cc6cc0e" providerId="LiveId" clId="{133EDD3F-10B9-4CDB-838B-82C737AF0BD9}" dt="2018-05-19T14:12:30.262" v="2246" actId="164"/>
          <ac:spMkLst>
            <pc:docMk/>
            <pc:sldMk cId="0" sldId="259"/>
            <ac:spMk id="10" creationId="{A685C581-8A5D-4937-9FA4-3BDB05C2ACF7}"/>
          </ac:spMkLst>
        </pc:spChg>
        <pc:spChg chg="add mod">
          <ac:chgData name="Vassilis Galanis" userId="e22fdf0b5cc6cc0e" providerId="LiveId" clId="{133EDD3F-10B9-4CDB-838B-82C737AF0BD9}" dt="2018-05-19T14:12:30.262" v="2246" actId="164"/>
          <ac:spMkLst>
            <pc:docMk/>
            <pc:sldMk cId="0" sldId="259"/>
            <ac:spMk id="16" creationId="{8986DA81-989C-4C50-B056-D78ABB48F9BB}"/>
          </ac:spMkLst>
        </pc:spChg>
        <pc:spChg chg="add mod">
          <ac:chgData name="Vassilis Galanis" userId="e22fdf0b5cc6cc0e" providerId="LiveId" clId="{133EDD3F-10B9-4CDB-838B-82C737AF0BD9}" dt="2018-05-19T14:12:30.262" v="2246" actId="164"/>
          <ac:spMkLst>
            <pc:docMk/>
            <pc:sldMk cId="0" sldId="259"/>
            <ac:spMk id="20" creationId="{FBF973E8-FB75-49BF-A9A7-C3018855CFCB}"/>
          </ac:spMkLst>
        </pc:spChg>
        <pc:spChg chg="mod">
          <ac:chgData name="Vassilis Galanis" userId="e22fdf0b5cc6cc0e" providerId="LiveId" clId="{133EDD3F-10B9-4CDB-838B-82C737AF0BD9}" dt="2018-05-19T13:44:21.395" v="1705" actId="113"/>
          <ac:spMkLst>
            <pc:docMk/>
            <pc:sldMk cId="0" sldId="259"/>
            <ac:spMk id="8193" creationId="{479A2E19-67F2-40B4-9790-C5C3261368B5}"/>
          </ac:spMkLst>
        </pc:spChg>
        <pc:grpChg chg="add mod">
          <ac:chgData name="Vassilis Galanis" userId="e22fdf0b5cc6cc0e" providerId="LiveId" clId="{133EDD3F-10B9-4CDB-838B-82C737AF0BD9}" dt="2018-05-19T14:12:35.528" v="2254" actId="1035"/>
          <ac:grpSpMkLst>
            <pc:docMk/>
            <pc:sldMk cId="0" sldId="259"/>
            <ac:grpSpMk id="18" creationId="{7DFFE5CB-CADC-44E4-8431-DB0E0688A0FD}"/>
          </ac:grpSpMkLst>
        </pc:grpChg>
        <pc:picChg chg="add mod">
          <ac:chgData name="Vassilis Galanis" userId="e22fdf0b5cc6cc0e" providerId="LiveId" clId="{133EDD3F-10B9-4CDB-838B-82C737AF0BD9}" dt="2018-05-19T14:14:17.273" v="2257" actId="14100"/>
          <ac:picMkLst>
            <pc:docMk/>
            <pc:sldMk cId="0" sldId="259"/>
            <ac:picMk id="4" creationId="{A56BB9AB-0F70-4A21-B0FF-6E66203E394E}"/>
          </ac:picMkLst>
        </pc:picChg>
        <pc:picChg chg="del mod">
          <ac:chgData name="Vassilis Galanis" userId="e22fdf0b5cc6cc0e" providerId="LiveId" clId="{133EDD3F-10B9-4CDB-838B-82C737AF0BD9}" dt="2018-05-19T13:46:02.625" v="1714" actId="478"/>
          <ac:picMkLst>
            <pc:docMk/>
            <pc:sldMk cId="0" sldId="259"/>
            <ac:picMk id="8195" creationId="{9E4C12B2-BD28-4BDE-9A52-26084FDE83AA}"/>
          </ac:picMkLst>
        </pc:picChg>
        <pc:cxnChg chg="add mod">
          <ac:chgData name="Vassilis Galanis" userId="e22fdf0b5cc6cc0e" providerId="LiveId" clId="{133EDD3F-10B9-4CDB-838B-82C737AF0BD9}" dt="2018-05-19T14:12:30.262" v="2246" actId="164"/>
          <ac:cxnSpMkLst>
            <pc:docMk/>
            <pc:sldMk cId="0" sldId="259"/>
            <ac:cxnSpMk id="5" creationId="{2EFB0806-10DD-4687-8792-178008F61324}"/>
          </ac:cxnSpMkLst>
        </pc:cxnChg>
        <pc:cxnChg chg="add mod">
          <ac:chgData name="Vassilis Galanis" userId="e22fdf0b5cc6cc0e" providerId="LiveId" clId="{133EDD3F-10B9-4CDB-838B-82C737AF0BD9}" dt="2018-05-19T14:12:30.262" v="2246" actId="164"/>
          <ac:cxnSpMkLst>
            <pc:docMk/>
            <pc:sldMk cId="0" sldId="259"/>
            <ac:cxnSpMk id="7" creationId="{D78C9719-B166-49B6-9CE8-D9CA1EA93C8B}"/>
          </ac:cxnSpMkLst>
        </pc:cxnChg>
        <pc:cxnChg chg="add del mod">
          <ac:chgData name="Vassilis Galanis" userId="e22fdf0b5cc6cc0e" providerId="LiveId" clId="{133EDD3F-10B9-4CDB-838B-82C737AF0BD9}" dt="2018-05-19T14:12:30.262" v="2246" actId="164"/>
          <ac:cxnSpMkLst>
            <pc:docMk/>
            <pc:sldMk cId="0" sldId="259"/>
            <ac:cxnSpMk id="12" creationId="{1CBD4366-348F-48E9-98EF-1B076DECEE02}"/>
          </ac:cxnSpMkLst>
        </pc:cxnChg>
        <pc:cxnChg chg="add mod">
          <ac:chgData name="Vassilis Galanis" userId="e22fdf0b5cc6cc0e" providerId="LiveId" clId="{133EDD3F-10B9-4CDB-838B-82C737AF0BD9}" dt="2018-05-19T14:12:30.262" v="2246" actId="164"/>
          <ac:cxnSpMkLst>
            <pc:docMk/>
            <pc:sldMk cId="0" sldId="259"/>
            <ac:cxnSpMk id="17" creationId="{8E377715-A6B4-4B2B-BA53-2978EE36466A}"/>
          </ac:cxnSpMkLst>
        </pc:cxnChg>
      </pc:sldChg>
      <pc:sldChg chg="modSp">
        <pc:chgData name="Vassilis Galanis" userId="e22fdf0b5cc6cc0e" providerId="LiveId" clId="{133EDD3F-10B9-4CDB-838B-82C737AF0BD9}" dt="2018-05-19T14:15:50.205" v="2269" actId="14100"/>
        <pc:sldMkLst>
          <pc:docMk/>
          <pc:sldMk cId="0" sldId="260"/>
        </pc:sldMkLst>
        <pc:spChg chg="mod">
          <ac:chgData name="Vassilis Galanis" userId="e22fdf0b5cc6cc0e" providerId="LiveId" clId="{133EDD3F-10B9-4CDB-838B-82C737AF0BD9}" dt="2018-05-19T14:15:50.205" v="2269" actId="14100"/>
          <ac:spMkLst>
            <pc:docMk/>
            <pc:sldMk cId="0" sldId="260"/>
            <ac:spMk id="9218" creationId="{4DD2A73E-41EE-453F-BACC-255004C82DDD}"/>
          </ac:spMkLst>
        </pc:spChg>
        <pc:picChg chg="mod">
          <ac:chgData name="Vassilis Galanis" userId="e22fdf0b5cc6cc0e" providerId="LiveId" clId="{133EDD3F-10B9-4CDB-838B-82C737AF0BD9}" dt="2018-05-19T14:15:33.954" v="2268" actId="14100"/>
          <ac:picMkLst>
            <pc:docMk/>
            <pc:sldMk cId="0" sldId="260"/>
            <ac:picMk id="9219" creationId="{2532FB6D-39B0-4831-AC53-A189F6E7A4A6}"/>
          </ac:picMkLst>
        </pc:picChg>
      </pc:sldChg>
      <pc:sldChg chg="modSp">
        <pc:chgData name="Vassilis Galanis" userId="e22fdf0b5cc6cc0e" providerId="LiveId" clId="{133EDD3F-10B9-4CDB-838B-82C737AF0BD9}" dt="2018-05-19T14:26:38.088" v="2995" actId="20577"/>
        <pc:sldMkLst>
          <pc:docMk/>
          <pc:sldMk cId="0" sldId="261"/>
        </pc:sldMkLst>
        <pc:spChg chg="mod">
          <ac:chgData name="Vassilis Galanis" userId="e22fdf0b5cc6cc0e" providerId="LiveId" clId="{133EDD3F-10B9-4CDB-838B-82C737AF0BD9}" dt="2018-05-19T14:26:38.088" v="2995" actId="20577"/>
          <ac:spMkLst>
            <pc:docMk/>
            <pc:sldMk cId="0" sldId="261"/>
            <ac:spMk id="10244" creationId="{942D7CDD-6447-4F42-A1D7-26E9047E1352}"/>
          </ac:spMkLst>
        </pc:spChg>
        <pc:picChg chg="mod">
          <ac:chgData name="Vassilis Galanis" userId="e22fdf0b5cc6cc0e" providerId="LiveId" clId="{133EDD3F-10B9-4CDB-838B-82C737AF0BD9}" dt="2018-05-19T14:20:38.252" v="2585" actId="1035"/>
          <ac:picMkLst>
            <pc:docMk/>
            <pc:sldMk cId="0" sldId="261"/>
            <ac:picMk id="10245" creationId="{5D0EDCEE-0A63-47A2-854A-AB3BB8D41A3E}"/>
          </ac:picMkLst>
        </pc:picChg>
      </pc:sldChg>
      <pc:sldChg chg="modSp">
        <pc:chgData name="Vassilis Galanis" userId="e22fdf0b5cc6cc0e" providerId="LiveId" clId="{133EDD3F-10B9-4CDB-838B-82C737AF0BD9}" dt="2018-05-19T14:25:18.923" v="2991" actId="14100"/>
        <pc:sldMkLst>
          <pc:docMk/>
          <pc:sldMk cId="0" sldId="262"/>
        </pc:sldMkLst>
        <pc:spChg chg="mod">
          <ac:chgData name="Vassilis Galanis" userId="e22fdf0b5cc6cc0e" providerId="LiveId" clId="{133EDD3F-10B9-4CDB-838B-82C737AF0BD9}" dt="2018-05-19T14:25:12.141" v="2989" actId="14100"/>
          <ac:spMkLst>
            <pc:docMk/>
            <pc:sldMk cId="0" sldId="262"/>
            <ac:spMk id="11265" creationId="{F178E2AB-EC84-47A8-9DF3-62E7BB169609}"/>
          </ac:spMkLst>
        </pc:spChg>
        <pc:picChg chg="mod">
          <ac:chgData name="Vassilis Galanis" userId="e22fdf0b5cc6cc0e" providerId="LiveId" clId="{133EDD3F-10B9-4CDB-838B-82C737AF0BD9}" dt="2018-05-19T14:25:18.923" v="2991" actId="14100"/>
          <ac:picMkLst>
            <pc:docMk/>
            <pc:sldMk cId="0" sldId="262"/>
            <ac:picMk id="11267" creationId="{5D0D9477-5198-458E-B188-0208478CCB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>
            <a:extLst>
              <a:ext uri="{FF2B5EF4-FFF2-40B4-BE49-F238E27FC236}">
                <a16:creationId xmlns:a16="http://schemas.microsoft.com/office/drawing/2014/main" id="{33447814-9480-48A8-B29B-895E14804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AutoShape 2">
            <a:extLst>
              <a:ext uri="{FF2B5EF4-FFF2-40B4-BE49-F238E27FC236}">
                <a16:creationId xmlns:a16="http://schemas.microsoft.com/office/drawing/2014/main" id="{558BCC7B-F7DE-4357-B82D-FA1FA6BD6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8EFCEB-1751-4472-83B1-211039FCE54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822FC7C-B02D-4CB8-A370-C69AC64B7C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DF6CA53-5A67-4874-BFC0-2ACB6B48695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4BE7256-1C93-4A29-8069-7FE58679CD8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2405B3D-AD06-444F-AB87-FB0C87D9B28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3D800552-3FF1-4C49-8ED6-4A25684F0C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C253795-3867-4054-A7ED-AA444F3A8B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BC4C547A-1B7F-4563-856A-9FA69BAB43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30F9E4-3DCB-4D0E-B15F-A4CF6276D87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89" name="Rectangle 1">
            <a:extLst>
              <a:ext uri="{FF2B5EF4-FFF2-40B4-BE49-F238E27FC236}">
                <a16:creationId xmlns:a16="http://schemas.microsoft.com/office/drawing/2014/main" id="{122CAB00-DC6A-4B73-9E7B-D684BD30A3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CD6B629-0732-4DF1-A262-FFCD908FA7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F9479975-AD27-4376-B52B-EB585D25B06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880D90-5BD2-4CEA-A632-548736E0D6C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95DDB504-965C-4AFD-A918-01D315D5B5D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790B7A7-CA80-439F-9B82-2A268BFA83F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3AC9627-A497-4958-85E8-594D1D45A1A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2F7A6F-4F9E-4400-9209-2918FC9597F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1FA3FD00-6069-4E9B-9D42-4EBAB794C38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53190FE-416D-4DDF-9333-4FE04932BA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E651F66-EB40-47E5-A89A-A0CEAFB85D6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5C56A4-131F-4E0F-BAEA-8E7ED843E7D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19A278BD-3751-4380-B61F-F3787C5127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41DFC0A-D582-48E1-A6E9-F09BC82A034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1F29AE9A-5D9A-4F23-A162-62120D11AC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678196-4FC3-4272-93EA-95D11B7C18F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563C4173-362E-4981-878F-9ACEECF62E9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C0A5872-A4A3-4048-8DF3-5F3A00119AE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3B844908-BB9E-43DB-8962-F89BC5FA5D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BB9CAA-F8BF-45EC-AEEC-E66C5DBF9F7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4EABA150-1443-43A6-9338-53137FC868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B772E2A-169D-4FF8-B619-F28838A6DC8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8324FA1B-121F-4D5F-B2C4-76D1AF5422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F7F700-8D1E-45E4-84AC-1FAE4919AC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D2900E3-6DDD-496A-A7D1-015788A93BC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FEF8D1-39A4-4B3D-BE66-6ACC0DE0642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1622-2EF4-4272-B317-578D13171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A18CC-0A16-4D7B-804E-E89056F6F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0A6EB-7F18-428E-BD1C-4A094F2B42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AE9E6C-F6E4-4CE3-88FA-948A6EDD091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DF0D2C-1FD0-4EA7-9683-5906D3CA1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85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0799-4CF8-4B68-93F8-8099C557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2AFCF-B0AE-4DBF-8D3D-9753E6EEE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2130E-1FAF-443B-9581-8C1D8FFFFB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F912F-BCF4-47F4-BDC8-552C4D479ED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DE5C15-744B-48C8-8E70-6B1703DEE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9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966E7-ABB1-45F6-86CC-4EEE0706A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1604963"/>
            <a:ext cx="2055813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54467-AACB-41FF-AB6A-7882770ED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6625" cy="452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C9848-A5ED-44BF-881E-10045BC51F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3C020-5236-4204-BC5D-373F4D09B0F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10EB30-7FAC-4AC0-B7AD-B32FC423D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55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60DD-7611-4C10-9BC7-4797F1F6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7638" cy="14652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434D4A-142F-4813-AB1D-6E0DAB6DAD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28838" cy="3603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2DD4D-2A47-4413-9A49-49D1A28E30B4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28838" cy="360363"/>
          </a:xfrm>
        </p:spPr>
        <p:txBody>
          <a:bodyPr/>
          <a:lstStyle>
            <a:lvl1pPr>
              <a:defRPr/>
            </a:lvl1pPr>
          </a:lstStyle>
          <a:p>
            <a:fld id="{BF319A00-C05F-442D-B16F-7C9C8BB13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50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3E26-320B-4622-AF8B-6DA23B7C9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3A562-7006-4F83-9028-3D9EFD033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1207-C5B3-41FD-AD79-F204D3175C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A4ED8-9A05-45F5-8B1A-2C5A897EF32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EA37F9-B286-4417-9AB7-DB5CA7C73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779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7B317-881B-47AC-A34E-74B245A4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DDF3-5C37-4387-B591-7D1E52956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227A3-0EA9-415A-881A-4865EA9736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763E4-D98D-47BD-ADBC-2818B87A756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AF5713-3A35-4E7D-BBEA-D542E4E9D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55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5DC07-C5FD-4235-8E8E-779627BF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F291F-651A-45CD-9085-7EA41193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E12E3-C179-445E-9A9C-D5AF956D01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8EF2B-1BD2-4B55-9FB2-39F7C367C81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1E11A0-B526-472C-9EB0-D82774FA4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68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87A11-17A0-4F9D-A7B6-BE310C36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41C51-C5D5-43E1-B519-CE2555055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06FFA-9965-46A8-A709-E8EA10F5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C9493-E688-4D74-A803-EF5C9E5A527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93348-47B2-4E73-8F10-0B541E93DBA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3DF91E-EED4-4EE0-81D8-DFBFCB69C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26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C97B-B317-4E72-89E6-EE94BE0CF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B0716-7A6D-4C5A-8BE8-FE23E86E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FE73D-CB9C-4063-A666-E21484CBE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37176-13DE-488A-A1F0-3879FF9E2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8637B-FA96-485C-A154-68B50AA47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F4779E-D1A4-4BC8-B28B-826DE7E476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C398E4F-5EF2-4478-8D9A-EB862DBF90B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E05E8E-D5E6-4226-A009-7DE0CCA04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75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6A31-4428-41AD-A323-8A3A3A8B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E758D-6B7C-48DF-9B14-047E3B5C85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D39D1-03B2-4997-9473-FDBBFEE7A3E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38410B-96AA-45E2-92CB-292B4C8B8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956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AA93C-429A-4D94-A68E-39CBF62FD5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7ED3CC-B11D-42BB-9728-EEDDD9A75DA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95B570-A439-46D8-A47D-92219C65F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24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FEDA-4D41-4351-94D8-102C631D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7B41A-0577-4E96-B454-A83B7E557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0CAE9-7A9E-4E13-861A-BF312C2606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BC67C-EB09-4474-91D7-C05425278FF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E53B1E-B8C5-4CC6-B839-288D89CCC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079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91D7-F4CB-43DA-9231-86BD33C8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436A-6FAE-46BC-A9CC-0CEBE06D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24C2-5C11-4E95-A3F9-AE0F5F8B7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ED4C-056E-4A66-A3EF-359961443F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D6B6D-400A-4B9C-97A5-8C6ABFEC37B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7BA976-66C1-4E3F-88F1-9D271197F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328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B7B74-F248-4D92-8251-1322196D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B34ED-1CF1-4E69-8AC4-CD0BD7261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B8871-6DAC-4C4C-9A86-6C5EF0E9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060EE-9054-444A-B0EE-BF8242A804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05E58-58FA-4EDE-86F3-997938DD95F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72EB35-1C06-4EBD-B10E-EBF0030A6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304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1913-2D5D-4F26-865B-9F11D871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7F788-1A15-411A-9518-DCDF697D4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BB7AF-D186-49FD-A4E8-8D25CDEF32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16969-0995-40D4-B3CD-797E33FC265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A9103-7720-4D18-9600-257905D06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94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3774B-2B46-4AE6-8D51-E16D3DDF8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33833-2040-4286-9997-20551FFB1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786A-3165-48A3-8698-CD379C4083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FE109-F2F1-4E22-B23E-5E8679FF8FE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014833-588F-44E0-A11A-4AEC1667D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090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A6A5-7F99-49DC-9CDB-FAE7B531B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7C16F-68CF-4AFC-A38E-B04F5846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ECE1A-5BD4-47A5-8750-830DFED77F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8715-4558-4A27-B2E3-2292133212E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93C224-C2FE-4CD0-AE95-A9162FFC1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526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3BAD-A61D-458B-9CBB-6FAED69C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9DADF-9D00-44D4-9A32-F3C39D4A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50FE5-2FC9-4077-A268-5A1EF9629B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3A64E-909D-438E-96B9-882EB72C395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AA9519-52BC-4FB6-867E-AED14643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181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8226-D2F6-44D4-BE8F-DE9A6820F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D1D31-E18C-4949-9DEF-B7D17737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3A0D7-D009-49D9-A8BB-535B63EBACC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18AB4-7617-4D85-BF92-38AF37DE851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A51814-2A6A-4F8C-A9F2-65ACA3FF7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66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8B955-83DD-48F8-A38A-F142E946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ECC6C-0527-4D8D-A914-8B62A93DE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39925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9892B-E2E3-49D6-854B-88376323C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49525" y="1600200"/>
            <a:ext cx="1941513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C6B5-1DCF-449C-8261-D41837AE9A2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641DA-1281-4C9F-B487-A6913CAD7A3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692D7B-A843-49A3-AFC8-8362FBB1A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29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984D-092E-4A5C-A730-455BEF68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4EA54-56E5-4BB1-B474-AB6FBD1C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BED46-9C82-428A-87BF-FE58184E7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2A430-18AE-49AF-8606-820CA307A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C7E46-6409-434F-B6C4-CADD1A6CA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CD014-3A1B-47A8-8FAC-CCF7C33F25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D9E531-5184-4BAA-9723-4375C07380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9B71C5-A6B9-4E02-9497-29EE7C04D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48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3C2E-A96A-40A7-8A44-E2663CBB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DDE36-2F06-4F82-B5BA-1E090373E5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75957-838B-4A14-BB8F-5BFD0904506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E91AFE-D8B5-4E3C-94B7-FD5B84DB1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74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160D-BC79-4294-9B93-B256D32E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CFE13-0FBB-42F8-8099-D4ACD5509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47B04-267A-4981-80F2-66D1DB0250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97940-A2A6-4BC3-9645-09D1FE69C8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C127FC-7EDA-428E-8301-848EF19C5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63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92049-48D5-41F5-82F5-CE514A5278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0924F1-668E-4102-85D0-A4A8EE5B5CE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06037F-3DF7-4182-8873-99614E606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833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01B8-B8EB-4783-A0E6-4D895170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21875-C6B5-4558-9B6D-3A3A7BF6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2AC4E-55B9-486D-B2D8-807807CCA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DE9D5-6132-435A-8F88-BB5140C14D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86126-64EF-43F8-A6D6-417ADA186C5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B44E15-CE2F-4DB5-889E-2705CF1A25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92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9344-F63D-4172-8FD6-527DB8B4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EEA51-810F-45F1-800B-B90D64AC5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329BD-5E79-48DE-B6D7-4E39D3709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E760D-D45F-4FA7-9EB3-982218871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DF8D4-FE86-4F96-B821-CCA51DFF857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A53BD3-2F0C-442B-BAB5-B81E8CD30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252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9F82-F0AE-4BAA-810B-2BA8C2666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FE769-DC4F-41DA-AEF6-4ED37A83D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D0967-479D-4986-874B-100E3AADA8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11068-9653-45A2-977F-C69767F0F45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296D7F-E49E-4592-B9EF-05AB36B2B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3770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6858D5-D2DB-445E-8201-9627EB18F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2DEA8-3A2E-49A6-A8AE-93A2D1602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FAC40-EBC9-4A82-8472-1FF1263C7F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23352-44AC-4376-B4F2-A60EAE84986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C0E584-2D6A-4967-88BB-AB33AEFE6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47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CB97-2305-4B68-87DB-A59696899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36ED-738A-4744-A775-BF7F92816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BB7B8-61BD-435B-8DFA-08432410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7C70D-6BD4-4D35-9A48-8D60B3DD16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14F64-2DF5-4031-BD9F-B682BBFE7E5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99AE1E-B2C2-4B23-9502-87206B27D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6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418C-51D0-4162-93A1-C181CC24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D2D81-359D-423C-9CD5-C8789C74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5B7EA-1A4A-4BDB-ACEE-CBF9494C6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E50EF-6972-4BDE-B56A-B2E223084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D85B9-6312-46B7-B6C6-08B3F4246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0BE3B-0586-4CB7-9A0B-CA844486B4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B9E4ED-013C-4974-8A8A-AA0938F208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E157F1-B054-472F-979A-0BA2B1DB4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7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10A3-34EE-44D8-9F19-CAD704ACE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5E39C-3B68-4949-9DAC-BA7AC5B6C1C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72E09-44B5-4644-BB32-90362B160E1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679BC6-500D-4B8F-A4AA-7274972BC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1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7182D-67A8-422E-8019-2D0605F482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0CCEAD-4942-453A-8D62-C4650906C7C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E74B12-1FE6-4553-9462-58FFBBD62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3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B295-C7DA-456F-89B9-4E40C662E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0A66-4DE8-4D2F-985C-8192CB739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78CA8-94D9-4066-B1F2-928F4E803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0E8FB-926F-4CE0-8FFA-67EA96CD59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027DF-79DD-4344-B0E3-1782623C0DC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222A8A-3128-493D-8A02-CFD013748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99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D5FC-DB16-4BC4-96A4-F95FE0FE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FCFC2-E723-4D6C-B595-03306C87C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BA279-2B65-419C-8EA4-B97F66B43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BBE10-7588-4C7A-8FA2-D48908EDBE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D4628-4D22-4104-8038-53F77C7539C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DA9448-32B2-454C-82C8-FEA2E8436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9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414892FD-B767-4EDD-B9E2-E8D025EBF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6404C36-394B-45A3-AD51-B98956DE74C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D368C633-AC23-4D60-9A69-63E5B6473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5BEDEE-42D0-48AE-A173-D6E57A50664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1A8CBAA-AAA3-4292-BA87-F2AA6AA3A9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FEEDFF-85CD-4B95-8F64-E27B85530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9753DB10-9B75-4389-B976-863D6C3A5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7FFBA90-B1A3-4F83-A70B-BDE191602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F7505A-3621-4096-BD51-56C0F0B70F5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5E85AD8-4267-4017-8AE1-07B0138E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58742B7-C3EF-46CD-A94B-6D1EA7BE0C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B2A57113-D118-429F-AA60-CCB1F37C27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05554B05-A2B3-453F-A32A-C52BF2ADB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F13D2B8-F754-469C-AF7D-BB3384133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4033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8E09BDE-2CDA-445F-ACD1-F65DB42E1C0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B86E1CBC-CC96-4752-ABEE-18B6279EE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BEE0C7C-D640-493D-8B05-C4D5281E08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0E8AD964-B26C-44FF-AE84-1460F58C06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26F6F1D-541E-4E44-BB37-C35209EF89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295401"/>
            <a:ext cx="7772400" cy="847726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l-GR" altLang="en-US" sz="4400" b="1" dirty="0"/>
              <a:t>Ρεύμα μέσα σε μαγνητικό πεδίο</a:t>
            </a:r>
            <a:endParaRPr lang="en-US" altLang="en-US" sz="4400" b="1" dirty="0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6EA0AFBF-C54C-4316-9846-95600AF44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929313"/>
            <a:ext cx="137795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2FEFA8A2-0908-4DF7-A4C4-BF86AF3C5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786438"/>
            <a:ext cx="1504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9E977409-7D28-4506-AF02-339DD528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90812"/>
            <a:ext cx="3636963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44E064B-B1AB-48F3-90D2-BE207FDE7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09600"/>
            <a:ext cx="7924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b="1" u="sng" dirty="0">
                <a:latin typeface="Calibri" panose="020F0502020204030204" pitchFamily="34" charset="0"/>
              </a:rPr>
              <a:t>1. Κινούμενο φορτίο μέσα σε μαγνητικό πεδίο</a:t>
            </a:r>
            <a:endParaRPr lang="en-US" altLang="en-US" sz="3000" b="1" u="sng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Όταν ένα φορτισμένο σωματίδιο διέρχεται από ένα μαγνητικό πεδίο</a:t>
            </a:r>
            <a:r>
              <a:rPr lang="en-US" altLang="en-US" sz="3000" dirty="0">
                <a:latin typeface="Calibri" panose="020F0502020204030204" pitchFamily="34" charset="0"/>
              </a:rPr>
              <a:t>,</a:t>
            </a:r>
            <a:r>
              <a:rPr lang="el-GR" altLang="en-US" sz="3000" dirty="0">
                <a:latin typeface="Calibri" panose="020F0502020204030204" pitchFamily="34" charset="0"/>
              </a:rPr>
              <a:t> δέχεται τη </a:t>
            </a:r>
            <a:r>
              <a:rPr lang="el-GR" altLang="en-US" sz="3000" b="1" dirty="0">
                <a:latin typeface="Calibri" panose="020F0502020204030204" pitchFamily="34" charset="0"/>
              </a:rPr>
              <a:t>δύναμη</a:t>
            </a:r>
            <a:r>
              <a:rPr lang="el-GR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b="1" dirty="0">
                <a:latin typeface="Calibri" panose="020F0502020204030204" pitchFamily="34" charset="0"/>
              </a:rPr>
              <a:t>Lorentz</a:t>
            </a:r>
            <a:r>
              <a:rPr lang="el-GR" altLang="en-US" sz="3000" dirty="0">
                <a:latin typeface="Calibri" panose="020F0502020204030204" pitchFamily="34" charset="0"/>
              </a:rPr>
              <a:t> η οποία ελάχιστα μοιάζει με τις συνήθεις δυνάμεις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Η δύναμη </a:t>
            </a:r>
            <a:r>
              <a:rPr lang="en-US" altLang="en-US" sz="3000" dirty="0">
                <a:latin typeface="Calibri" panose="020F0502020204030204" pitchFamily="34" charset="0"/>
              </a:rPr>
              <a:t>Lorentz</a:t>
            </a:r>
            <a:r>
              <a:rPr lang="el-GR" altLang="en-US" sz="3000" dirty="0">
                <a:latin typeface="Calibri" panose="020F0502020204030204" pitchFamily="34" charset="0"/>
              </a:rPr>
              <a:t> ασκείται μόνο όταν το φορτισμένο σωματίδιο κινείται ως προς το πεδίο σε μία διεύθυνση που σχηματίζει γωνία με τις δυναμικές γραμμές του πεδίου</a:t>
            </a:r>
            <a:r>
              <a:rPr lang="en-US" altLang="en-US" sz="3000" dirty="0">
                <a:latin typeface="Calibri" panose="020F0502020204030204" pitchFamily="34" charset="0"/>
              </a:rPr>
              <a:t>.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CD78E7D-0851-425B-89AB-235478CC18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333375"/>
            <a:ext cx="8362950" cy="57927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3200"/>
          </a:p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32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353787-2C32-4973-B1CD-FBA7475B7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75BE4BF-B27F-41F9-AA74-4CA5FC3C8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533401"/>
            <a:ext cx="7924801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Ας εξετάσουμε αναλυτικά τους παράγοντες που καθορίζουν την δύναμη </a:t>
            </a:r>
            <a:r>
              <a:rPr lang="en-US" altLang="en-US" sz="3000" dirty="0">
                <a:latin typeface="Calibri" panose="020F0502020204030204" pitchFamily="34" charset="0"/>
              </a:rPr>
              <a:t>Lorentz.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Το μέτρο της δύναμης </a:t>
            </a:r>
            <a:r>
              <a:rPr lang="en-US" altLang="en-US" sz="3000" dirty="0">
                <a:latin typeface="Calibri" panose="020F0502020204030204" pitchFamily="34" charset="0"/>
              </a:rPr>
              <a:t>Lorentz</a:t>
            </a:r>
            <a:r>
              <a:rPr lang="el-GR" altLang="en-US" sz="3000" dirty="0">
                <a:latin typeface="Calibri" panose="020F0502020204030204" pitchFamily="34" charset="0"/>
              </a:rPr>
              <a:t> είναι ανάλογο του </a:t>
            </a:r>
            <a:r>
              <a:rPr lang="el-GR" altLang="en-US" sz="3000" b="1" dirty="0">
                <a:latin typeface="Calibri" panose="020F0502020204030204" pitchFamily="34" charset="0"/>
              </a:rPr>
              <a:t>φορτίου</a:t>
            </a:r>
            <a:r>
              <a:rPr lang="el-GR" altLang="en-US" sz="3000" dirty="0">
                <a:latin typeface="Calibri" panose="020F0502020204030204" pitchFamily="34" charset="0"/>
              </a:rPr>
              <a:t> του κινούμενου σωματιδίου και της </a:t>
            </a:r>
            <a:r>
              <a:rPr lang="el-GR" altLang="en-US" sz="3000" b="1" dirty="0">
                <a:latin typeface="Calibri" panose="020F0502020204030204" pitchFamily="34" charset="0"/>
              </a:rPr>
              <a:t>δύναμης</a:t>
            </a:r>
            <a:r>
              <a:rPr lang="el-GR" altLang="en-US" sz="3000" dirty="0">
                <a:latin typeface="Calibri" panose="020F0502020204030204" pitchFamily="34" charset="0"/>
              </a:rPr>
              <a:t> του πεδίου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  <a:r>
              <a:rPr lang="el-GR" altLang="en-US" sz="3000" dirty="0">
                <a:latin typeface="Calibri" panose="020F0502020204030204" pitchFamily="34" charset="0"/>
              </a:rPr>
              <a:t> Επιπλέον εξαρτάται και από την </a:t>
            </a:r>
            <a:r>
              <a:rPr lang="el-GR" altLang="en-US" sz="3000" b="1" dirty="0">
                <a:latin typeface="Calibri" panose="020F0502020204030204" pitchFamily="34" charset="0"/>
              </a:rPr>
              <a:t>γωνία</a:t>
            </a:r>
            <a:r>
              <a:rPr lang="el-GR" altLang="en-US" sz="3000" dirty="0">
                <a:latin typeface="Calibri" panose="020F0502020204030204" pitchFamily="34" charset="0"/>
              </a:rPr>
              <a:t> μεταξύ της ταχύτητας του σωματιδίου και των δυναμικών γραμμών του πεδίου: η δύναμη γίνεται μέγιστη όταν η γωνία είναι ορθή και μηδενίζεται όταν η γωνία είναι μηδέν (δηλαδή όταν κινείται παράλληλα με τις δυναμικές γραμμές)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479A2E19-67F2-40B4-9790-C5C3261368B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20712" y="611187"/>
            <a:ext cx="7837488" cy="2817813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l-GR" altLang="en-US" sz="3000" dirty="0"/>
              <a:t>Η διεύθυνση της δύναμης </a:t>
            </a:r>
            <a:r>
              <a:rPr lang="en-US" altLang="en-US" sz="3000" dirty="0"/>
              <a:t>Lorentz </a:t>
            </a:r>
            <a:r>
              <a:rPr lang="el-GR" altLang="en-US" sz="3000" dirty="0"/>
              <a:t>είναι πάντα κάθετη τόσο προς το πεδίο όσο και προς την διεύθυνση κίνησης του σωματιδίου</a:t>
            </a:r>
            <a:r>
              <a:rPr lang="en-US" altLang="en-US" sz="3000" dirty="0"/>
              <a:t>.</a:t>
            </a:r>
            <a:endParaRPr lang="el-GR" altLang="en-US" sz="3000" dirty="0"/>
          </a:p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l-GR" altLang="en-US" sz="3000" dirty="0"/>
              <a:t>Η κατεύθυνσή της προσδιορίζεται με βάση τον </a:t>
            </a:r>
            <a:r>
              <a:rPr lang="el-GR" altLang="en-US" sz="3000" b="1" dirty="0"/>
              <a:t>κανόνα του δεξιού χεριού</a:t>
            </a:r>
            <a:r>
              <a:rPr lang="el-GR" altLang="en-US" sz="3000" dirty="0"/>
              <a:t>:</a:t>
            </a:r>
            <a:endParaRPr lang="en-US" altLang="en-US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6BB9AB-0F70-4A21-B0FF-6E66203E3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0"/>
            <a:ext cx="3432175" cy="32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7DFFE5CB-CADC-44E4-8431-DB0E0688A0FD}"/>
              </a:ext>
            </a:extLst>
          </p:cNvPr>
          <p:cNvGrpSpPr/>
          <p:nvPr/>
        </p:nvGrpSpPr>
        <p:grpSpPr>
          <a:xfrm>
            <a:off x="1878275" y="3581400"/>
            <a:ext cx="1703125" cy="2693389"/>
            <a:chOff x="1421075" y="3676378"/>
            <a:chExt cx="1703125" cy="2693389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DAFF195F-F07C-45C6-89ED-505CB9B61DFE}"/>
                </a:ext>
              </a:extLst>
            </p:cNvPr>
            <p:cNvSpPr/>
            <p:nvPr/>
          </p:nvSpPr>
          <p:spPr bwMode="auto">
            <a:xfrm>
              <a:off x="2438400" y="4648200"/>
              <a:ext cx="304800" cy="304800"/>
            </a:xfrm>
            <a:prstGeom prst="ellipse">
              <a:avLst/>
            </a:prstGeom>
            <a:solidFill>
              <a:srgbClr val="D6009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EFB0806-10DD-4687-8792-178008F6132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909763" y="3733800"/>
              <a:ext cx="1214437" cy="2562225"/>
            </a:xfrm>
            <a:prstGeom prst="straightConnector1">
              <a:avLst/>
            </a:prstGeom>
            <a:solidFill>
              <a:srgbClr val="00B8FF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78C9719-B166-49B6-9CE8-D9CA1EA93C8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926431" y="3733800"/>
              <a:ext cx="1197769" cy="2483644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85C581-8A5D-4937-9FA4-3BDB05C2ACF7}"/>
                </a:ext>
              </a:extLst>
            </p:cNvPr>
            <p:cNvSpPr txBox="1"/>
            <p:nvPr/>
          </p:nvSpPr>
          <p:spPr>
            <a:xfrm>
              <a:off x="2133600" y="6019799"/>
              <a:ext cx="457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Β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CBD4366-348F-48E9-98EF-1B076DECEE0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421075" y="4707988"/>
              <a:ext cx="1025208" cy="9261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D60093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86DA81-989C-4C50-B056-D78ABB48F9BB}"/>
                </a:ext>
              </a:extLst>
            </p:cNvPr>
            <p:cNvSpPr txBox="1"/>
            <p:nvPr/>
          </p:nvSpPr>
          <p:spPr>
            <a:xfrm>
              <a:off x="1447800" y="4222032"/>
              <a:ext cx="457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</a:rPr>
                <a:t>v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E377715-A6B4-4B2B-BA53-2978EE36466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90800" y="3717388"/>
              <a:ext cx="0" cy="93081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BF973E8-FB75-49BF-A9A7-C3018855CFCB}"/>
                </a:ext>
              </a:extLst>
            </p:cNvPr>
            <p:cNvSpPr txBox="1"/>
            <p:nvPr/>
          </p:nvSpPr>
          <p:spPr>
            <a:xfrm>
              <a:off x="2068115" y="3676378"/>
              <a:ext cx="457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F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D2A73E-41EE-453F-BACC-255004C82D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33400" y="533400"/>
            <a:ext cx="7924800" cy="46482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l-GR" altLang="en-US" sz="3000" b="1" dirty="0"/>
              <a:t>Κανόνας του δεξιού χεριού: </a:t>
            </a:r>
            <a:r>
              <a:rPr lang="el-GR" sz="3000" dirty="0"/>
              <a:t>εάν ο δείκτης του δεξιού χεριού δείχνει στην κατεύθυνση της ταχύτητας ( </a:t>
            </a:r>
            <a:r>
              <a:rPr lang="el-GR" sz="3000" b="1" dirty="0"/>
              <a:t>v</a:t>
            </a:r>
            <a:r>
              <a:rPr lang="el-GR" sz="3000" dirty="0"/>
              <a:t> ) ενός θετικά φορτισμένου σωματιδίου και ο μέσος στην κατεύθυνση του μαγνητικού πεδίου ( </a:t>
            </a:r>
            <a:r>
              <a:rPr lang="el-GR" sz="3000" b="1" dirty="0"/>
              <a:t>Β</a:t>
            </a:r>
            <a:r>
              <a:rPr lang="el-GR" sz="3000" dirty="0"/>
              <a:t> ), τότε η κατεύθυνση της δύναμης </a:t>
            </a:r>
            <a:r>
              <a:rPr lang="en-US" altLang="en-US" sz="3000" dirty="0"/>
              <a:t>Lorentz</a:t>
            </a:r>
            <a:r>
              <a:rPr lang="el-GR" altLang="en-US" sz="3000" dirty="0"/>
              <a:t> (</a:t>
            </a:r>
            <a:r>
              <a:rPr lang="el-GR" sz="3000" dirty="0"/>
              <a:t> </a:t>
            </a:r>
            <a:r>
              <a:rPr lang="el-GR" sz="3000" b="1" dirty="0"/>
              <a:t>F</a:t>
            </a:r>
            <a:r>
              <a:rPr lang="el-GR" sz="3000" dirty="0"/>
              <a:t> ) υποδεικνύεται από τον αντίχειρα σε θέση κάθετη προς τα άλλα δύο δάκτυλα. Αν το φορτίο είναι αρνητικό τότε η δύναμη θα είναι στην αντίθετη κατεύθυνση από αυτήν του αντίχειρα</a:t>
            </a:r>
            <a:r>
              <a:rPr lang="en-US" altLang="en-US" sz="3000" dirty="0"/>
              <a:t>.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2532FB6D-39B0-4831-AC53-A189F6E7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00600"/>
            <a:ext cx="1879500" cy="180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964EF0E-DAF7-42FD-B5DB-F93FEC8A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552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08BE0F2-3F2A-4FC4-88DD-6267FA29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942D7CDD-6447-4F42-A1D7-26E9047E1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4516"/>
            <a:ext cx="8001000" cy="364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b="1" u="sng" dirty="0">
                <a:latin typeface="Calibri" panose="020F0502020204030204" pitchFamily="34" charset="0"/>
              </a:rPr>
              <a:t>2. Ρευματοφόρος αγωγός σε μαγνητικό πεδίο</a:t>
            </a:r>
            <a:endParaRPr lang="en-US" altLang="en-US" sz="3000" b="1" u="sng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Το ηλεκτρικό ρεύμα αποτελείται από κινούμενα ηλεκτρόνια. Έτσι, όταν ένας ρευματοφόρος αγωγός βρίσκεται μέσα σε ένα μαγνητικό πεδίο,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br>
              <a:rPr lang="el-GR" altLang="en-US" sz="3000" dirty="0">
                <a:latin typeface="Calibri" panose="020F0502020204030204" pitchFamily="34" charset="0"/>
              </a:rPr>
            </a:br>
            <a:r>
              <a:rPr lang="el-GR" altLang="en-US" sz="3000" dirty="0">
                <a:latin typeface="Calibri" panose="020F0502020204030204" pitchFamily="34" charset="0"/>
              </a:rPr>
              <a:t>η δύναμη </a:t>
            </a:r>
            <a:r>
              <a:rPr lang="en-US" altLang="en-US" sz="3000" dirty="0">
                <a:latin typeface="Calibri" panose="020F0502020204030204" pitchFamily="34" charset="0"/>
              </a:rPr>
              <a:t>Lorentz</a:t>
            </a:r>
            <a:r>
              <a:rPr lang="el-GR" altLang="en-US" sz="3000" dirty="0">
                <a:latin typeface="Calibri" panose="020F0502020204030204" pitchFamily="34" charset="0"/>
              </a:rPr>
              <a:t> που ασκείται στα ηλεκτρόνια μεταφέρεται και στον αγωγό μέσα στον οποίο κινούνται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5D0EDCEE-0A63-47A2-854A-AB3BB8D41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4191000"/>
            <a:ext cx="5487987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F178E2AB-EC84-47A8-9DF3-62E7BB16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95" y="557213"/>
            <a:ext cx="7923530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Όταν ο αγωγός είναι κάθετος στο μαγνητικό πεδίο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l-GR" altLang="en-US" sz="3000" dirty="0">
                <a:latin typeface="Calibri" panose="020F0502020204030204" pitchFamily="34" charset="0"/>
              </a:rPr>
              <a:t>η δύναμη υπολογίζεται από τον ακόλουθο τύπο</a:t>
            </a:r>
            <a:r>
              <a:rPr lang="en-US" altLang="en-US" sz="3000" dirty="0">
                <a:latin typeface="Calibri" panose="020F0502020204030204" pitchFamily="34" charset="0"/>
              </a:rPr>
              <a:t>:</a:t>
            </a:r>
            <a:r>
              <a:rPr lang="el-GR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b="1" dirty="0">
                <a:latin typeface="Calibri" panose="020F0502020204030204" pitchFamily="34" charset="0"/>
              </a:rPr>
              <a:t>F = BIL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l-GR" altLang="en-US" sz="3000" dirty="0">
                <a:latin typeface="Calibri" panose="020F0502020204030204" pitchFamily="34" charset="0"/>
              </a:rPr>
              <a:t>όπου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b="1" dirty="0">
                <a:latin typeface="Calibri" panose="020F0502020204030204" pitchFamily="34" charset="0"/>
              </a:rPr>
              <a:t>F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el-GR" altLang="en-US" sz="3000" dirty="0">
                <a:latin typeface="Calibri" panose="020F0502020204030204" pitchFamily="34" charset="0"/>
              </a:rPr>
              <a:t>είναι η δύναμη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b="1" dirty="0">
                <a:latin typeface="Calibri" panose="020F0502020204030204" pitchFamily="34" charset="0"/>
              </a:rPr>
              <a:t>B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el-GR" altLang="en-US" sz="3000" dirty="0">
                <a:latin typeface="Calibri" panose="020F0502020204030204" pitchFamily="34" charset="0"/>
              </a:rPr>
              <a:t>η ισχύς του πεδίου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b="1" dirty="0">
                <a:latin typeface="Calibri" panose="020F0502020204030204" pitchFamily="34" charset="0"/>
              </a:rPr>
              <a:t>I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el-GR" altLang="en-US" sz="3000" dirty="0">
                <a:latin typeface="Calibri" panose="020F0502020204030204" pitchFamily="34" charset="0"/>
              </a:rPr>
              <a:t>η ένταση του ηλεκτρικού ρεύματος και </a:t>
            </a:r>
            <a:r>
              <a:rPr lang="en-US" altLang="en-US" sz="3000" b="1" dirty="0">
                <a:latin typeface="Calibri" panose="020F0502020204030204" pitchFamily="34" charset="0"/>
              </a:rPr>
              <a:t>L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el-GR" altLang="en-US" sz="3000" dirty="0">
                <a:latin typeface="Calibri" panose="020F0502020204030204" pitchFamily="34" charset="0"/>
              </a:rPr>
              <a:t>το μήκος του τμήματος του αγωγού το οποίο βρίσκεται εντός του πεδίου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5D0D9477-5198-458E-B188-0208478CC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62400"/>
            <a:ext cx="3369544" cy="262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34534</TotalTime>
  <Words>304</Words>
  <Application>Microsoft Office PowerPoint</Application>
  <PresentationFormat>On-screen Show (4:3)</PresentationFormat>
  <Paragraphs>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Microsoft YaHei</vt:lpstr>
      <vt:lpstr>Arial</vt:lpstr>
      <vt:lpstr>Calibri</vt:lpstr>
      <vt:lpstr>Times New Roman</vt:lpstr>
      <vt:lpstr>Office Theme</vt:lpstr>
      <vt:lpstr>Office Theme</vt:lpstr>
      <vt:lpstr>Office Theme</vt:lpstr>
      <vt:lpstr>Ρεύμα μέσα σε μαγνητικό πεδίο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in a magnetic field</dc:title>
  <dc:creator>user</dc:creator>
  <cp:lastModifiedBy>Vassilis Galanis</cp:lastModifiedBy>
  <cp:revision>2</cp:revision>
  <cp:lastPrinted>1601-01-01T00:00:00Z</cp:lastPrinted>
  <dcterms:created xsi:type="dcterms:W3CDTF">1601-01-01T00:00:00Z</dcterms:created>
  <dcterms:modified xsi:type="dcterms:W3CDTF">2018-05-19T14:27:46Z</dcterms:modified>
</cp:coreProperties>
</file>