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notesMasterIdLst>
    <p:notesMasterId r:id="rId11"/>
  </p:notesMasterIdLst>
  <p:sldIdLst>
    <p:sldId id="256" r:id="rId4"/>
    <p:sldId id="257" r:id="rId5"/>
    <p:sldId id="258" r:id="rId6"/>
    <p:sldId id="259" r:id="rId7"/>
    <p:sldId id="260" r:id="rId8"/>
    <p:sldId id="261" r:id="rId9"/>
    <p:sldId id="262" r:id="rId10"/>
  </p:sldIdLst>
  <p:sldSz cx="9144000" cy="6858000" type="screen4x3"/>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ssilis Galanis" userId="e22fdf0b5cc6cc0e" providerId="LiveId" clId="{12B18DB0-8572-4202-A522-13A837E202AB}"/>
    <pc:docChg chg="custSel modSld">
      <pc:chgData name="Vassilis Galanis" userId="e22fdf0b5cc6cc0e" providerId="LiveId" clId="{12B18DB0-8572-4202-A522-13A837E202AB}" dt="2018-05-19T13:13:23.199" v="34" actId="20577"/>
      <pc:docMkLst>
        <pc:docMk/>
      </pc:docMkLst>
      <pc:sldChg chg="delSp modSp">
        <pc:chgData name="Vassilis Galanis" userId="e22fdf0b5cc6cc0e" providerId="LiveId" clId="{12B18DB0-8572-4202-A522-13A837E202AB}" dt="2018-05-19T13:12:15.811" v="23" actId="20577"/>
        <pc:sldMkLst>
          <pc:docMk/>
          <pc:sldMk cId="0" sldId="257"/>
        </pc:sldMkLst>
        <pc:spChg chg="del">
          <ac:chgData name="Vassilis Galanis" userId="e22fdf0b5cc6cc0e" providerId="LiveId" clId="{12B18DB0-8572-4202-A522-13A837E202AB}" dt="2018-05-19T13:09:43.601" v="0" actId="478"/>
          <ac:spMkLst>
            <pc:docMk/>
            <pc:sldMk cId="0" sldId="257"/>
            <ac:spMk id="6145" creationId="{57399F50-85D7-45A8-B1A8-452C00B33D67}"/>
          </ac:spMkLst>
        </pc:spChg>
        <pc:spChg chg="mod">
          <ac:chgData name="Vassilis Galanis" userId="e22fdf0b5cc6cc0e" providerId="LiveId" clId="{12B18DB0-8572-4202-A522-13A837E202AB}" dt="2018-05-19T13:12:15.811" v="23" actId="20577"/>
          <ac:spMkLst>
            <pc:docMk/>
            <pc:sldMk cId="0" sldId="257"/>
            <ac:spMk id="6146" creationId="{D44E064B-B1AB-48F3-90D2-BE207FDE7196}"/>
          </ac:spMkLst>
        </pc:spChg>
      </pc:sldChg>
      <pc:sldChg chg="delSp modSp">
        <pc:chgData name="Vassilis Galanis" userId="e22fdf0b5cc6cc0e" providerId="LiveId" clId="{12B18DB0-8572-4202-A522-13A837E202AB}" dt="2018-05-19T13:12:26.823" v="25" actId="20577"/>
        <pc:sldMkLst>
          <pc:docMk/>
          <pc:sldMk cId="0" sldId="258"/>
        </pc:sldMkLst>
        <pc:spChg chg="del">
          <ac:chgData name="Vassilis Galanis" userId="e22fdf0b5cc6cc0e" providerId="LiveId" clId="{12B18DB0-8572-4202-A522-13A837E202AB}" dt="2018-05-19T13:09:49.041" v="1" actId="478"/>
          <ac:spMkLst>
            <pc:docMk/>
            <pc:sldMk cId="0" sldId="258"/>
            <ac:spMk id="7170" creationId="{3404EFC1-816D-4D76-9DDF-4A6789D50436}"/>
          </ac:spMkLst>
        </pc:spChg>
        <pc:spChg chg="mod">
          <ac:chgData name="Vassilis Galanis" userId="e22fdf0b5cc6cc0e" providerId="LiveId" clId="{12B18DB0-8572-4202-A522-13A837E202AB}" dt="2018-05-19T13:12:26.823" v="25" actId="20577"/>
          <ac:spMkLst>
            <pc:docMk/>
            <pc:sldMk cId="0" sldId="258"/>
            <ac:spMk id="7172" creationId="{575BE4BF-B27F-41F9-AA74-4CA5FC3C8EA7}"/>
          </ac:spMkLst>
        </pc:spChg>
      </pc:sldChg>
      <pc:sldChg chg="delSp">
        <pc:chgData name="Vassilis Galanis" userId="e22fdf0b5cc6cc0e" providerId="LiveId" clId="{12B18DB0-8572-4202-A522-13A837E202AB}" dt="2018-05-19T13:10:04.369" v="3" actId="478"/>
        <pc:sldMkLst>
          <pc:docMk/>
          <pc:sldMk cId="0" sldId="259"/>
        </pc:sldMkLst>
        <pc:spChg chg="del">
          <ac:chgData name="Vassilis Galanis" userId="e22fdf0b5cc6cc0e" providerId="LiveId" clId="{12B18DB0-8572-4202-A522-13A837E202AB}" dt="2018-05-19T13:10:04.369" v="3" actId="478"/>
          <ac:spMkLst>
            <pc:docMk/>
            <pc:sldMk cId="0" sldId="259"/>
            <ac:spMk id="8194" creationId="{F92A3F90-A834-4EA9-9BC6-9FBD123C6361}"/>
          </ac:spMkLst>
        </pc:spChg>
      </pc:sldChg>
      <pc:sldChg chg="delSp modSp">
        <pc:chgData name="Vassilis Galanis" userId="e22fdf0b5cc6cc0e" providerId="LiveId" clId="{12B18DB0-8572-4202-A522-13A837E202AB}" dt="2018-05-19T13:13:07.713" v="31" actId="20577"/>
        <pc:sldMkLst>
          <pc:docMk/>
          <pc:sldMk cId="0" sldId="260"/>
        </pc:sldMkLst>
        <pc:spChg chg="del">
          <ac:chgData name="Vassilis Galanis" userId="e22fdf0b5cc6cc0e" providerId="LiveId" clId="{12B18DB0-8572-4202-A522-13A837E202AB}" dt="2018-05-19T13:10:08.740" v="4" actId="478"/>
          <ac:spMkLst>
            <pc:docMk/>
            <pc:sldMk cId="0" sldId="260"/>
            <ac:spMk id="9217" creationId="{99684884-5F25-4B0F-8328-898666BF36C8}"/>
          </ac:spMkLst>
        </pc:spChg>
        <pc:spChg chg="mod">
          <ac:chgData name="Vassilis Galanis" userId="e22fdf0b5cc6cc0e" providerId="LiveId" clId="{12B18DB0-8572-4202-A522-13A837E202AB}" dt="2018-05-19T13:13:07.713" v="31" actId="20577"/>
          <ac:spMkLst>
            <pc:docMk/>
            <pc:sldMk cId="0" sldId="260"/>
            <ac:spMk id="9218" creationId="{4DD2A73E-41EE-453F-BACC-255004C82DDD}"/>
          </ac:spMkLst>
        </pc:spChg>
      </pc:sldChg>
      <pc:sldChg chg="delSp modSp">
        <pc:chgData name="Vassilis Galanis" userId="e22fdf0b5cc6cc0e" providerId="LiveId" clId="{12B18DB0-8572-4202-A522-13A837E202AB}" dt="2018-05-19T13:13:23.199" v="34" actId="20577"/>
        <pc:sldMkLst>
          <pc:docMk/>
          <pc:sldMk cId="0" sldId="261"/>
        </pc:sldMkLst>
        <pc:spChg chg="del">
          <ac:chgData name="Vassilis Galanis" userId="e22fdf0b5cc6cc0e" providerId="LiveId" clId="{12B18DB0-8572-4202-A522-13A837E202AB}" dt="2018-05-19T13:10:13.326" v="5" actId="478"/>
          <ac:spMkLst>
            <pc:docMk/>
            <pc:sldMk cId="0" sldId="261"/>
            <ac:spMk id="10241" creationId="{C7EA91BA-3E4E-4B66-ACD8-DE61F0750E91}"/>
          </ac:spMkLst>
        </pc:spChg>
        <pc:spChg chg="mod">
          <ac:chgData name="Vassilis Galanis" userId="e22fdf0b5cc6cc0e" providerId="LiveId" clId="{12B18DB0-8572-4202-A522-13A837E202AB}" dt="2018-05-19T13:13:23.199" v="34" actId="20577"/>
          <ac:spMkLst>
            <pc:docMk/>
            <pc:sldMk cId="0" sldId="261"/>
            <ac:spMk id="10244" creationId="{942D7CDD-6447-4F42-A1D7-26E9047E1352}"/>
          </ac:spMkLst>
        </pc:spChg>
      </pc:sldChg>
      <pc:sldChg chg="delSp">
        <pc:chgData name="Vassilis Galanis" userId="e22fdf0b5cc6cc0e" providerId="LiveId" clId="{12B18DB0-8572-4202-A522-13A837E202AB}" dt="2018-05-19T13:10:17.992" v="6" actId="478"/>
        <pc:sldMkLst>
          <pc:docMk/>
          <pc:sldMk cId="0" sldId="262"/>
        </pc:sldMkLst>
        <pc:spChg chg="del">
          <ac:chgData name="Vassilis Galanis" userId="e22fdf0b5cc6cc0e" providerId="LiveId" clId="{12B18DB0-8572-4202-A522-13A837E202AB}" dt="2018-05-19T13:10:17.992" v="6" actId="478"/>
          <ac:spMkLst>
            <pc:docMk/>
            <pc:sldMk cId="0" sldId="262"/>
            <ac:spMk id="11266" creationId="{223F9B7A-95C2-4DC7-9764-A98A228D7741}"/>
          </ac:spMkLst>
        </pc:spChg>
      </pc:sldChg>
    </pc:docChg>
  </pc:docChgLst>
  <pc:docChgLst>
    <pc:chgData name="Vassilis Galanis" userId="e22fdf0b5cc6cc0e" providerId="LiveId" clId="{19F57CAA-7669-4A64-921C-25D1A57F470A}"/>
    <pc:docChg chg="undo redo custSel modSld">
      <pc:chgData name="Vassilis Galanis" userId="e22fdf0b5cc6cc0e" providerId="LiveId" clId="{19F57CAA-7669-4A64-921C-25D1A57F470A}" dt="2018-05-19T14:14:01.022" v="82" actId="1035"/>
      <pc:docMkLst>
        <pc:docMk/>
      </pc:docMkLst>
      <pc:sldChg chg="modSp">
        <pc:chgData name="Vassilis Galanis" userId="e22fdf0b5cc6cc0e" providerId="LiveId" clId="{19F57CAA-7669-4A64-921C-25D1A57F470A}" dt="2018-05-19T13:16:24.223" v="7" actId="1036"/>
        <pc:sldMkLst>
          <pc:docMk/>
          <pc:sldMk cId="0" sldId="257"/>
        </pc:sldMkLst>
        <pc:spChg chg="mod">
          <ac:chgData name="Vassilis Galanis" userId="e22fdf0b5cc6cc0e" providerId="LiveId" clId="{19F57CAA-7669-4A64-921C-25D1A57F470A}" dt="2018-05-19T13:16:24.223" v="7" actId="1036"/>
          <ac:spMkLst>
            <pc:docMk/>
            <pc:sldMk cId="0" sldId="257"/>
            <ac:spMk id="6146" creationId="{D44E064B-B1AB-48F3-90D2-BE207FDE7196}"/>
          </ac:spMkLst>
        </pc:spChg>
      </pc:sldChg>
      <pc:sldChg chg="addSp delSp modSp">
        <pc:chgData name="Vassilis Galanis" userId="e22fdf0b5cc6cc0e" providerId="LiveId" clId="{19F57CAA-7669-4A64-921C-25D1A57F470A}" dt="2018-05-19T14:14:01.022" v="82" actId="1035"/>
        <pc:sldMkLst>
          <pc:docMk/>
          <pc:sldMk cId="0" sldId="259"/>
        </pc:sldMkLst>
        <pc:spChg chg="mod">
          <ac:chgData name="Vassilis Galanis" userId="e22fdf0b5cc6cc0e" providerId="LiveId" clId="{19F57CAA-7669-4A64-921C-25D1A57F470A}" dt="2018-05-19T14:13:38.410" v="71" actId="14100"/>
          <ac:spMkLst>
            <pc:docMk/>
            <pc:sldMk cId="0" sldId="259"/>
            <ac:spMk id="8193" creationId="{479A2E19-67F2-40B4-9790-C5C3261368B5}"/>
          </ac:spMkLst>
        </pc:spChg>
        <pc:grpChg chg="add mod">
          <ac:chgData name="Vassilis Galanis" userId="e22fdf0b5cc6cc0e" providerId="LiveId" clId="{19F57CAA-7669-4A64-921C-25D1A57F470A}" dt="2018-05-19T14:13:56.818" v="75" actId="1076"/>
          <ac:grpSpMkLst>
            <pc:docMk/>
            <pc:sldMk cId="0" sldId="259"/>
            <ac:grpSpMk id="5" creationId="{384F5446-2A25-413B-9B21-FEE7449A32F2}"/>
          </ac:grpSpMkLst>
        </pc:grpChg>
        <pc:picChg chg="add mod">
          <ac:chgData name="Vassilis Galanis" userId="e22fdf0b5cc6cc0e" providerId="LiveId" clId="{19F57CAA-7669-4A64-921C-25D1A57F470A}" dt="2018-05-19T14:14:01.022" v="82" actId="1035"/>
          <ac:picMkLst>
            <pc:docMk/>
            <pc:sldMk cId="0" sldId="259"/>
            <ac:picMk id="4" creationId="{DA591D6F-6808-4A72-94C2-AEC71C646143}"/>
          </ac:picMkLst>
        </pc:picChg>
        <pc:picChg chg="del">
          <ac:chgData name="Vassilis Galanis" userId="e22fdf0b5cc6cc0e" providerId="LiveId" clId="{19F57CAA-7669-4A64-921C-25D1A57F470A}" dt="2018-05-19T13:59:10.758" v="59" actId="478"/>
          <ac:picMkLst>
            <pc:docMk/>
            <pc:sldMk cId="0" sldId="259"/>
            <ac:picMk id="8195" creationId="{9E4C12B2-BD28-4BDE-9A52-26084FDE83AA}"/>
          </ac:picMkLst>
        </pc:picChg>
      </pc:sldChg>
      <pc:sldChg chg="addSp modSp">
        <pc:chgData name="Vassilis Galanis" userId="e22fdf0b5cc6cc0e" providerId="LiveId" clId="{19F57CAA-7669-4A64-921C-25D1A57F470A}" dt="2018-05-19T13:18:21.024" v="34" actId="1037"/>
        <pc:sldMkLst>
          <pc:docMk/>
          <pc:sldMk cId="0" sldId="260"/>
        </pc:sldMkLst>
        <pc:spChg chg="add mod">
          <ac:chgData name="Vassilis Galanis" userId="e22fdf0b5cc6cc0e" providerId="LiveId" clId="{19F57CAA-7669-4A64-921C-25D1A57F470A}" dt="2018-05-19T13:17:45.077" v="22" actId="1038"/>
          <ac:spMkLst>
            <pc:docMk/>
            <pc:sldMk cId="0" sldId="260"/>
            <ac:spMk id="4" creationId="{396F8EEC-C344-433F-89BD-3CC08A2305D7}"/>
          </ac:spMkLst>
        </pc:spChg>
        <pc:spChg chg="mod">
          <ac:chgData name="Vassilis Galanis" userId="e22fdf0b5cc6cc0e" providerId="LiveId" clId="{19F57CAA-7669-4A64-921C-25D1A57F470A}" dt="2018-05-19T13:17:45.077" v="22" actId="1038"/>
          <ac:spMkLst>
            <pc:docMk/>
            <pc:sldMk cId="0" sldId="260"/>
            <ac:spMk id="9218" creationId="{4DD2A73E-41EE-453F-BACC-255004C82DDD}"/>
          </ac:spMkLst>
        </pc:spChg>
        <pc:picChg chg="mod">
          <ac:chgData name="Vassilis Galanis" userId="e22fdf0b5cc6cc0e" providerId="LiveId" clId="{19F57CAA-7669-4A64-921C-25D1A57F470A}" dt="2018-05-19T13:18:21.024" v="34" actId="1037"/>
          <ac:picMkLst>
            <pc:docMk/>
            <pc:sldMk cId="0" sldId="260"/>
            <ac:picMk id="9219" creationId="{2532FB6D-39B0-4831-AC53-A189F6E7A4A6}"/>
          </ac:picMkLst>
        </pc:picChg>
      </pc:sldChg>
      <pc:sldChg chg="modSp">
        <pc:chgData name="Vassilis Galanis" userId="e22fdf0b5cc6cc0e" providerId="LiveId" clId="{19F57CAA-7669-4A64-921C-25D1A57F470A}" dt="2018-05-19T13:18:41.390" v="35" actId="1076"/>
        <pc:sldMkLst>
          <pc:docMk/>
          <pc:sldMk cId="0" sldId="261"/>
        </pc:sldMkLst>
        <pc:picChg chg="mod">
          <ac:chgData name="Vassilis Galanis" userId="e22fdf0b5cc6cc0e" providerId="LiveId" clId="{19F57CAA-7669-4A64-921C-25D1A57F470A}" dt="2018-05-19T13:18:41.390" v="35" actId="1076"/>
          <ac:picMkLst>
            <pc:docMk/>
            <pc:sldMk cId="0" sldId="261"/>
            <ac:picMk id="10245" creationId="{5D0EDCEE-0A63-47A2-854A-AB3BB8D41A3E}"/>
          </ac:picMkLst>
        </pc:picChg>
      </pc:sldChg>
      <pc:sldChg chg="modSp">
        <pc:chgData name="Vassilis Galanis" userId="e22fdf0b5cc6cc0e" providerId="LiveId" clId="{19F57CAA-7669-4A64-921C-25D1A57F470A}" dt="2018-05-19T13:23:05.152" v="56" actId="1038"/>
        <pc:sldMkLst>
          <pc:docMk/>
          <pc:sldMk cId="0" sldId="262"/>
        </pc:sldMkLst>
        <pc:spChg chg="mod">
          <ac:chgData name="Vassilis Galanis" userId="e22fdf0b5cc6cc0e" providerId="LiveId" clId="{19F57CAA-7669-4A64-921C-25D1A57F470A}" dt="2018-05-19T13:22:39.071" v="52" actId="20577"/>
          <ac:spMkLst>
            <pc:docMk/>
            <pc:sldMk cId="0" sldId="262"/>
            <ac:spMk id="11265" creationId="{F178E2AB-EC84-47A8-9DF3-62E7BB169609}"/>
          </ac:spMkLst>
        </pc:spChg>
        <pc:picChg chg="mod">
          <ac:chgData name="Vassilis Galanis" userId="e22fdf0b5cc6cc0e" providerId="LiveId" clId="{19F57CAA-7669-4A64-921C-25D1A57F470A}" dt="2018-05-19T13:23:05.152" v="56" actId="1038"/>
          <ac:picMkLst>
            <pc:docMk/>
            <pc:sldMk cId="0" sldId="262"/>
            <ac:picMk id="11267" creationId="{5D0D9477-5198-458E-B188-0208478CCB6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a:extLst>
              <a:ext uri="{FF2B5EF4-FFF2-40B4-BE49-F238E27FC236}">
                <a16:creationId xmlns:a16="http://schemas.microsoft.com/office/drawing/2014/main" id="{33447814-9480-48A8-B29B-895E148048E8}"/>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8" name="AutoShape 2">
            <a:extLst>
              <a:ext uri="{FF2B5EF4-FFF2-40B4-BE49-F238E27FC236}">
                <a16:creationId xmlns:a16="http://schemas.microsoft.com/office/drawing/2014/main" id="{558BCC7B-F7DE-4357-B82D-FA1FA6BD6C4F}"/>
              </a:ext>
            </a:extLst>
          </p:cNvPr>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9" name="Rectangle 3">
            <a:extLst>
              <a:ext uri="{FF2B5EF4-FFF2-40B4-BE49-F238E27FC236}">
                <a16:creationId xmlns:a16="http://schemas.microsoft.com/office/drawing/2014/main" id="{868EFCEB-1751-4472-83B1-211039FCE541}"/>
              </a:ext>
            </a:extLst>
          </p:cNvPr>
          <p:cNvSpPr>
            <a:spLocks noGrp="1" noRot="1" noChangeAspect="1" noChangeArrowheads="1"/>
          </p:cNvSpPr>
          <p:nvPr>
            <p:ph type="sldImg"/>
          </p:nvPr>
        </p:nvSpPr>
        <p:spPr bwMode="auto">
          <a:xfrm>
            <a:off x="1371600" y="763588"/>
            <a:ext cx="5024438" cy="3767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0" name="Rectangle 4">
            <a:extLst>
              <a:ext uri="{FF2B5EF4-FFF2-40B4-BE49-F238E27FC236}">
                <a16:creationId xmlns:a16="http://schemas.microsoft.com/office/drawing/2014/main" id="{1822FC7C-B02D-4CB8-A370-C69AC64B7CB3}"/>
              </a:ext>
            </a:extLst>
          </p:cNvPr>
          <p:cNvSpPr>
            <a:spLocks noGrp="1" noChangeArrowheads="1"/>
          </p:cNvSpPr>
          <p:nvPr>
            <p:ph type="body"/>
          </p:nvPr>
        </p:nvSpPr>
        <p:spPr bwMode="auto">
          <a:xfrm>
            <a:off x="777875" y="4776788"/>
            <a:ext cx="6213475" cy="452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4101" name="Rectangle 5">
            <a:extLst>
              <a:ext uri="{FF2B5EF4-FFF2-40B4-BE49-F238E27FC236}">
                <a16:creationId xmlns:a16="http://schemas.microsoft.com/office/drawing/2014/main" id="{8DF6CA53-5A67-4874-BFC0-2ACB6B486958}"/>
              </a:ext>
            </a:extLst>
          </p:cNvPr>
          <p:cNvSpPr>
            <a:spLocks noGrp="1" noChangeArrowheads="1"/>
          </p:cNvSpPr>
          <p:nvPr>
            <p:ph type="hdr"/>
          </p:nvPr>
        </p:nvSpPr>
        <p:spPr bwMode="auto">
          <a:xfrm>
            <a:off x="0" y="0"/>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ClrTx/>
              <a:buFontTx/>
              <a:buNone/>
              <a:tabLst>
                <a:tab pos="723900" algn="l"/>
                <a:tab pos="1447800" algn="l"/>
                <a:tab pos="2171700" algn="l"/>
                <a:tab pos="2895600" algn="l"/>
              </a:tabLst>
              <a:defRPr sz="14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defRPr>
            </a:lvl1pPr>
          </a:lstStyle>
          <a:p>
            <a:endParaRPr lang="en-US" altLang="en-US"/>
          </a:p>
        </p:txBody>
      </p:sp>
      <p:sp>
        <p:nvSpPr>
          <p:cNvPr id="4102" name="Rectangle 6">
            <a:extLst>
              <a:ext uri="{FF2B5EF4-FFF2-40B4-BE49-F238E27FC236}">
                <a16:creationId xmlns:a16="http://schemas.microsoft.com/office/drawing/2014/main" id="{F4BE7256-1C93-4A29-8069-7FE58679CD80}"/>
              </a:ext>
            </a:extLst>
          </p:cNvPr>
          <p:cNvSpPr>
            <a:spLocks noGrp="1" noChangeArrowheads="1"/>
          </p:cNvSpPr>
          <p:nvPr>
            <p:ph type="dt"/>
          </p:nvPr>
        </p:nvSpPr>
        <p:spPr bwMode="auto">
          <a:xfrm>
            <a:off x="4398963" y="0"/>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ClrTx/>
              <a:buFontTx/>
              <a:buNone/>
              <a:tabLst>
                <a:tab pos="723900" algn="l"/>
                <a:tab pos="1447800" algn="l"/>
                <a:tab pos="2171700" algn="l"/>
                <a:tab pos="2895600" algn="l"/>
              </a:tabLst>
              <a:defRPr sz="14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defRPr>
            </a:lvl1pPr>
          </a:lstStyle>
          <a:p>
            <a:endParaRPr lang="en-US" altLang="en-US"/>
          </a:p>
        </p:txBody>
      </p:sp>
      <p:sp>
        <p:nvSpPr>
          <p:cNvPr id="4103" name="Rectangle 7">
            <a:extLst>
              <a:ext uri="{FF2B5EF4-FFF2-40B4-BE49-F238E27FC236}">
                <a16:creationId xmlns:a16="http://schemas.microsoft.com/office/drawing/2014/main" id="{72405B3D-AD06-444F-AB87-FB0C87D9B28B}"/>
              </a:ext>
            </a:extLst>
          </p:cNvPr>
          <p:cNvSpPr>
            <a:spLocks noGrp="1" noChangeArrowheads="1"/>
          </p:cNvSpPr>
          <p:nvPr>
            <p:ph type="ftr"/>
          </p:nvPr>
        </p:nvSpPr>
        <p:spPr bwMode="auto">
          <a:xfrm>
            <a:off x="0"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ClrTx/>
              <a:buFontTx/>
              <a:buNone/>
              <a:tabLst>
                <a:tab pos="723900" algn="l"/>
                <a:tab pos="1447800" algn="l"/>
                <a:tab pos="2171700" algn="l"/>
                <a:tab pos="2895600" algn="l"/>
              </a:tabLst>
              <a:defRPr sz="14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defRPr>
            </a:lvl1pPr>
          </a:lstStyle>
          <a:p>
            <a:endParaRPr lang="en-US" altLang="en-US"/>
          </a:p>
        </p:txBody>
      </p:sp>
      <p:sp>
        <p:nvSpPr>
          <p:cNvPr id="4104" name="Rectangle 8">
            <a:extLst>
              <a:ext uri="{FF2B5EF4-FFF2-40B4-BE49-F238E27FC236}">
                <a16:creationId xmlns:a16="http://schemas.microsoft.com/office/drawing/2014/main" id="{3D800552-3FF1-4C49-8ED6-4A25684F0CD8}"/>
              </a:ext>
            </a:extLst>
          </p:cNvPr>
          <p:cNvSpPr>
            <a:spLocks noGrp="1" noChangeArrowheads="1"/>
          </p:cNvSpPr>
          <p:nvPr>
            <p:ph type="sldNum"/>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ClrTx/>
              <a:buFontTx/>
              <a:buNone/>
              <a:tabLst>
                <a:tab pos="723900" algn="l"/>
                <a:tab pos="1447800" algn="l"/>
                <a:tab pos="2171700" algn="l"/>
                <a:tab pos="2895600" algn="l"/>
              </a:tabLst>
              <a:defRPr sz="14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defRPr>
            </a:lvl1pPr>
          </a:lstStyle>
          <a:p>
            <a:fld id="{FC253795-3867-4054-A7ED-AA444F3A8BC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BC4C547A-1B7F-4563-856A-9FA69BAB43D8}"/>
              </a:ext>
            </a:extLst>
          </p:cNvPr>
          <p:cNvSpPr>
            <a:spLocks noGrp="1" noChangeArrowheads="1"/>
          </p:cNvSpPr>
          <p:nvPr>
            <p:ph type="sldNum"/>
          </p:nvPr>
        </p:nvSpPr>
        <p:spPr>
          <a:ln/>
        </p:spPr>
        <p:txBody>
          <a:bodyPr/>
          <a:lstStyle/>
          <a:p>
            <a:fld id="{3430F9E4-3DCB-4D0E-B15F-A4CF6276D87C}" type="slidenum">
              <a:rPr lang="en-US" altLang="en-US"/>
              <a:pPr/>
              <a:t>1</a:t>
            </a:fld>
            <a:endParaRPr lang="en-US" altLang="en-US"/>
          </a:p>
        </p:txBody>
      </p:sp>
      <p:sp>
        <p:nvSpPr>
          <p:cNvPr id="12289" name="Rectangle 1">
            <a:extLst>
              <a:ext uri="{FF2B5EF4-FFF2-40B4-BE49-F238E27FC236}">
                <a16:creationId xmlns:a16="http://schemas.microsoft.com/office/drawing/2014/main" id="{122CAB00-DC6A-4B73-9E7B-D684BD30A3BB}"/>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0" name="Rectangle 2">
            <a:extLst>
              <a:ext uri="{FF2B5EF4-FFF2-40B4-BE49-F238E27FC236}">
                <a16:creationId xmlns:a16="http://schemas.microsoft.com/office/drawing/2014/main" id="{ECD6B629-0732-4DF1-A262-FFCD908FA753}"/>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F9479975-AD27-4376-B52B-EB585D25B06C}"/>
              </a:ext>
            </a:extLst>
          </p:cNvPr>
          <p:cNvSpPr>
            <a:spLocks noGrp="1" noChangeArrowheads="1"/>
          </p:cNvSpPr>
          <p:nvPr>
            <p:ph type="sldNum"/>
          </p:nvPr>
        </p:nvSpPr>
        <p:spPr>
          <a:ln/>
        </p:spPr>
        <p:txBody>
          <a:bodyPr/>
          <a:lstStyle/>
          <a:p>
            <a:fld id="{B1880D90-5BD2-4CEA-A632-548736E0D6C0}" type="slidenum">
              <a:rPr lang="en-US" altLang="en-US"/>
              <a:pPr/>
              <a:t>2</a:t>
            </a:fld>
            <a:endParaRPr lang="en-US" altLang="en-US"/>
          </a:p>
        </p:txBody>
      </p:sp>
      <p:sp>
        <p:nvSpPr>
          <p:cNvPr id="13313" name="Rectangle 1">
            <a:extLst>
              <a:ext uri="{FF2B5EF4-FFF2-40B4-BE49-F238E27FC236}">
                <a16:creationId xmlns:a16="http://schemas.microsoft.com/office/drawing/2014/main" id="{95DDB504-965C-4AFD-A918-01D315D5B5D6}"/>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4" name="Rectangle 2">
            <a:extLst>
              <a:ext uri="{FF2B5EF4-FFF2-40B4-BE49-F238E27FC236}">
                <a16:creationId xmlns:a16="http://schemas.microsoft.com/office/drawing/2014/main" id="{C790B7A7-CA80-439F-9B82-2A268BFA83F1}"/>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03AC9627-A497-4958-85E8-594D1D45A1A8}"/>
              </a:ext>
            </a:extLst>
          </p:cNvPr>
          <p:cNvSpPr>
            <a:spLocks noGrp="1" noChangeArrowheads="1"/>
          </p:cNvSpPr>
          <p:nvPr>
            <p:ph type="sldNum"/>
          </p:nvPr>
        </p:nvSpPr>
        <p:spPr>
          <a:ln/>
        </p:spPr>
        <p:txBody>
          <a:bodyPr/>
          <a:lstStyle/>
          <a:p>
            <a:fld id="{AB2F7A6F-4F9E-4400-9209-2918FC9597F3}" type="slidenum">
              <a:rPr lang="en-US" altLang="en-US"/>
              <a:pPr/>
              <a:t>3</a:t>
            </a:fld>
            <a:endParaRPr lang="en-US" altLang="en-US"/>
          </a:p>
        </p:txBody>
      </p:sp>
      <p:sp>
        <p:nvSpPr>
          <p:cNvPr id="14337" name="Rectangle 1">
            <a:extLst>
              <a:ext uri="{FF2B5EF4-FFF2-40B4-BE49-F238E27FC236}">
                <a16:creationId xmlns:a16="http://schemas.microsoft.com/office/drawing/2014/main" id="{1FA3FD00-6069-4E9B-9D42-4EBAB794C38C}"/>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Rectangle 2">
            <a:extLst>
              <a:ext uri="{FF2B5EF4-FFF2-40B4-BE49-F238E27FC236}">
                <a16:creationId xmlns:a16="http://schemas.microsoft.com/office/drawing/2014/main" id="{553190FE-416D-4DDF-9333-4FE04932BA96}"/>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0E651F66-EB40-47E5-A89A-A0CEAFB85D6F}"/>
              </a:ext>
            </a:extLst>
          </p:cNvPr>
          <p:cNvSpPr>
            <a:spLocks noGrp="1" noChangeArrowheads="1"/>
          </p:cNvSpPr>
          <p:nvPr>
            <p:ph type="sldNum"/>
          </p:nvPr>
        </p:nvSpPr>
        <p:spPr>
          <a:ln/>
        </p:spPr>
        <p:txBody>
          <a:bodyPr/>
          <a:lstStyle/>
          <a:p>
            <a:fld id="{255C56A4-131F-4E0F-BAEA-8E7ED843E7D6}" type="slidenum">
              <a:rPr lang="en-US" altLang="en-US"/>
              <a:pPr/>
              <a:t>4</a:t>
            </a:fld>
            <a:endParaRPr lang="en-US" altLang="en-US"/>
          </a:p>
        </p:txBody>
      </p:sp>
      <p:sp>
        <p:nvSpPr>
          <p:cNvPr id="15361" name="Rectangle 1">
            <a:extLst>
              <a:ext uri="{FF2B5EF4-FFF2-40B4-BE49-F238E27FC236}">
                <a16:creationId xmlns:a16="http://schemas.microsoft.com/office/drawing/2014/main" id="{19A278BD-3751-4380-B61F-F3787C512781}"/>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a:extLst>
              <a:ext uri="{FF2B5EF4-FFF2-40B4-BE49-F238E27FC236}">
                <a16:creationId xmlns:a16="http://schemas.microsoft.com/office/drawing/2014/main" id="{941DFC0A-D582-48E1-A6E9-F09BC82A0345}"/>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1F29AE9A-5D9A-4F23-A162-62120D11ACFF}"/>
              </a:ext>
            </a:extLst>
          </p:cNvPr>
          <p:cNvSpPr>
            <a:spLocks noGrp="1" noChangeArrowheads="1"/>
          </p:cNvSpPr>
          <p:nvPr>
            <p:ph type="sldNum"/>
          </p:nvPr>
        </p:nvSpPr>
        <p:spPr>
          <a:ln/>
        </p:spPr>
        <p:txBody>
          <a:bodyPr/>
          <a:lstStyle/>
          <a:p>
            <a:fld id="{45678196-4FC3-4272-93EA-95D11B7C18F0}" type="slidenum">
              <a:rPr lang="en-US" altLang="en-US"/>
              <a:pPr/>
              <a:t>5</a:t>
            </a:fld>
            <a:endParaRPr lang="en-US" altLang="en-US"/>
          </a:p>
        </p:txBody>
      </p:sp>
      <p:sp>
        <p:nvSpPr>
          <p:cNvPr id="16385" name="Rectangle 1">
            <a:extLst>
              <a:ext uri="{FF2B5EF4-FFF2-40B4-BE49-F238E27FC236}">
                <a16:creationId xmlns:a16="http://schemas.microsoft.com/office/drawing/2014/main" id="{563C4173-362E-4981-878F-9ACEECF62E94}"/>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a:extLst>
              <a:ext uri="{FF2B5EF4-FFF2-40B4-BE49-F238E27FC236}">
                <a16:creationId xmlns:a16="http://schemas.microsoft.com/office/drawing/2014/main" id="{BC0A5872-A4A3-4048-8DF3-5F3A00119AE6}"/>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3B844908-BB9E-43DB-8962-F89BC5FA5DD5}"/>
              </a:ext>
            </a:extLst>
          </p:cNvPr>
          <p:cNvSpPr>
            <a:spLocks noGrp="1" noChangeArrowheads="1"/>
          </p:cNvSpPr>
          <p:nvPr>
            <p:ph type="sldNum"/>
          </p:nvPr>
        </p:nvSpPr>
        <p:spPr>
          <a:ln/>
        </p:spPr>
        <p:txBody>
          <a:bodyPr/>
          <a:lstStyle/>
          <a:p>
            <a:fld id="{84BB9CAA-F8BF-45EC-AEEC-E66C5DBF9F7F}" type="slidenum">
              <a:rPr lang="en-US" altLang="en-US"/>
              <a:pPr/>
              <a:t>6</a:t>
            </a:fld>
            <a:endParaRPr lang="en-US" altLang="en-US"/>
          </a:p>
        </p:txBody>
      </p:sp>
      <p:sp>
        <p:nvSpPr>
          <p:cNvPr id="17409" name="Rectangle 1">
            <a:extLst>
              <a:ext uri="{FF2B5EF4-FFF2-40B4-BE49-F238E27FC236}">
                <a16:creationId xmlns:a16="http://schemas.microsoft.com/office/drawing/2014/main" id="{4EABA150-1443-43A6-9338-53137FC86872}"/>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a:extLst>
              <a:ext uri="{FF2B5EF4-FFF2-40B4-BE49-F238E27FC236}">
                <a16:creationId xmlns:a16="http://schemas.microsoft.com/office/drawing/2014/main" id="{8B772E2A-169D-4FF8-B619-F28838A6DC82}"/>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8324FA1B-121F-4D5F-B2C4-76D1AF5422D0}"/>
              </a:ext>
            </a:extLst>
          </p:cNvPr>
          <p:cNvSpPr>
            <a:spLocks noGrp="1" noChangeArrowheads="1"/>
          </p:cNvSpPr>
          <p:nvPr>
            <p:ph type="sldNum"/>
          </p:nvPr>
        </p:nvSpPr>
        <p:spPr>
          <a:ln/>
        </p:spPr>
        <p:txBody>
          <a:bodyPr/>
          <a:lstStyle/>
          <a:p>
            <a:fld id="{65F7F700-8D1E-45E4-84AC-1FAE4919AC79}" type="slidenum">
              <a:rPr lang="en-US" altLang="en-US"/>
              <a:pPr/>
              <a:t>7</a:t>
            </a:fld>
            <a:endParaRPr lang="en-US" altLang="en-US"/>
          </a:p>
        </p:txBody>
      </p:sp>
      <p:sp>
        <p:nvSpPr>
          <p:cNvPr id="18433" name="Rectangle 1">
            <a:extLst>
              <a:ext uri="{FF2B5EF4-FFF2-40B4-BE49-F238E27FC236}">
                <a16:creationId xmlns:a16="http://schemas.microsoft.com/office/drawing/2014/main" id="{AD2900E3-6DDD-496A-A7D1-015788A93BCA}"/>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6BFEF8D1-39A4-4B3D-BE66-6ACC0DE06420}"/>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31622-2EF4-4272-B317-578D13171F7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3A18CC-0A16-4D7B-804E-E89056F6FE4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C0A6EB-7F18-428E-BD1C-4A094F2B4228}"/>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C5AE9E6C-F6E4-4CE3-88FA-948A6EDD0914}"/>
              </a:ext>
            </a:extLst>
          </p:cNvPr>
          <p:cNvSpPr>
            <a:spLocks noGrp="1"/>
          </p:cNvSpPr>
          <p:nvPr>
            <p:ph type="sldNum" idx="11"/>
          </p:nvPr>
        </p:nvSpPr>
        <p:spPr/>
        <p:txBody>
          <a:bodyPr/>
          <a:lstStyle>
            <a:lvl1pPr>
              <a:defRPr/>
            </a:lvl1pPr>
          </a:lstStyle>
          <a:p>
            <a:fld id="{91DF0D2C-1FD0-4EA7-9683-5906D3CA111F}" type="slidenum">
              <a:rPr lang="en-US" altLang="en-US"/>
              <a:pPr/>
              <a:t>‹#›</a:t>
            </a:fld>
            <a:endParaRPr lang="en-US" altLang="en-US"/>
          </a:p>
        </p:txBody>
      </p:sp>
    </p:spTree>
    <p:extLst>
      <p:ext uri="{BB962C8B-B14F-4D97-AF65-F5344CB8AC3E}">
        <p14:creationId xmlns:p14="http://schemas.microsoft.com/office/powerpoint/2010/main" val="866854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50799-4CF8-4B68-93F8-8099C5576D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72AFCF-B0AE-4DBF-8D3D-9753E6EEE5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2130E-1FAF-443B-9581-8C1D8FFFFBBE}"/>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9A4F912F-BCF4-47F4-BDC8-552C4D479ED2}"/>
              </a:ext>
            </a:extLst>
          </p:cNvPr>
          <p:cNvSpPr>
            <a:spLocks noGrp="1"/>
          </p:cNvSpPr>
          <p:nvPr>
            <p:ph type="sldNum" idx="11"/>
          </p:nvPr>
        </p:nvSpPr>
        <p:spPr/>
        <p:txBody>
          <a:bodyPr/>
          <a:lstStyle>
            <a:lvl1pPr>
              <a:defRPr/>
            </a:lvl1pPr>
          </a:lstStyle>
          <a:p>
            <a:fld id="{0CDE5C15-744B-48C8-8E70-6B1703DEE5EF}" type="slidenum">
              <a:rPr lang="en-US" altLang="en-US"/>
              <a:pPr/>
              <a:t>‹#›</a:t>
            </a:fld>
            <a:endParaRPr lang="en-US" altLang="en-US"/>
          </a:p>
        </p:txBody>
      </p:sp>
    </p:spTree>
    <p:extLst>
      <p:ext uri="{BB962C8B-B14F-4D97-AF65-F5344CB8AC3E}">
        <p14:creationId xmlns:p14="http://schemas.microsoft.com/office/powerpoint/2010/main" val="361395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5966E7-ABB1-45F6-86CC-4EEE0706AB37}"/>
              </a:ext>
            </a:extLst>
          </p:cNvPr>
          <p:cNvSpPr>
            <a:spLocks noGrp="1"/>
          </p:cNvSpPr>
          <p:nvPr>
            <p:ph type="title" orient="vert"/>
          </p:nvPr>
        </p:nvSpPr>
        <p:spPr>
          <a:xfrm>
            <a:off x="6626225" y="1604963"/>
            <a:ext cx="2055813" cy="4521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A54467-AACB-41FF-AB6A-7882770ED939}"/>
              </a:ext>
            </a:extLst>
          </p:cNvPr>
          <p:cNvSpPr>
            <a:spLocks noGrp="1"/>
          </p:cNvSpPr>
          <p:nvPr>
            <p:ph type="body" orient="vert" idx="1"/>
          </p:nvPr>
        </p:nvSpPr>
        <p:spPr>
          <a:xfrm>
            <a:off x="457200" y="1604963"/>
            <a:ext cx="6016625" cy="4521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EC9848-A5ED-44BF-881E-10045BC51F8D}"/>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8E53C020-5236-4204-BC5D-373F4D09B0F8}"/>
              </a:ext>
            </a:extLst>
          </p:cNvPr>
          <p:cNvSpPr>
            <a:spLocks noGrp="1"/>
          </p:cNvSpPr>
          <p:nvPr>
            <p:ph type="sldNum" idx="11"/>
          </p:nvPr>
        </p:nvSpPr>
        <p:spPr/>
        <p:txBody>
          <a:bodyPr/>
          <a:lstStyle>
            <a:lvl1pPr>
              <a:defRPr/>
            </a:lvl1pPr>
          </a:lstStyle>
          <a:p>
            <a:fld id="{0510EB30-7FAC-4AC0-B7AD-B32FC423DF0F}" type="slidenum">
              <a:rPr lang="en-US" altLang="en-US"/>
              <a:pPr/>
              <a:t>‹#›</a:t>
            </a:fld>
            <a:endParaRPr lang="en-US" altLang="en-US"/>
          </a:p>
        </p:txBody>
      </p:sp>
    </p:spTree>
    <p:extLst>
      <p:ext uri="{BB962C8B-B14F-4D97-AF65-F5344CB8AC3E}">
        <p14:creationId xmlns:p14="http://schemas.microsoft.com/office/powerpoint/2010/main" val="1164557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C60DD-7611-4C10-9BC7-4797F1F609CC}"/>
              </a:ext>
            </a:extLst>
          </p:cNvPr>
          <p:cNvSpPr>
            <a:spLocks noGrp="1"/>
          </p:cNvSpPr>
          <p:nvPr>
            <p:ph type="title"/>
          </p:nvPr>
        </p:nvSpPr>
        <p:spPr>
          <a:xfrm>
            <a:off x="685800" y="2130425"/>
            <a:ext cx="7767638" cy="14652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80434D4A-142F-4813-AB1D-6E0DAB6DAD62}"/>
              </a:ext>
            </a:extLst>
          </p:cNvPr>
          <p:cNvSpPr>
            <a:spLocks noGrp="1"/>
          </p:cNvSpPr>
          <p:nvPr>
            <p:ph type="dt" idx="10"/>
          </p:nvPr>
        </p:nvSpPr>
        <p:spPr>
          <a:xfrm>
            <a:off x="457200" y="6356350"/>
            <a:ext cx="2128838" cy="360363"/>
          </a:xfrm>
        </p:spPr>
        <p:txBody>
          <a:bodyPr/>
          <a:lstStyle>
            <a:lvl1pPr>
              <a:defRPr/>
            </a:lvl1pPr>
          </a:lstStyle>
          <a:p>
            <a:r>
              <a:rPr lang="en-US" altLang="en-US"/>
              <a:t>12/19/17</a:t>
            </a:r>
          </a:p>
        </p:txBody>
      </p:sp>
      <p:sp>
        <p:nvSpPr>
          <p:cNvPr id="4" name="Slide Number Placeholder 3">
            <a:extLst>
              <a:ext uri="{FF2B5EF4-FFF2-40B4-BE49-F238E27FC236}">
                <a16:creationId xmlns:a16="http://schemas.microsoft.com/office/drawing/2014/main" id="{A062DD4D-2A47-4413-9A49-49D1A28E30B4}"/>
              </a:ext>
            </a:extLst>
          </p:cNvPr>
          <p:cNvSpPr>
            <a:spLocks noGrp="1"/>
          </p:cNvSpPr>
          <p:nvPr>
            <p:ph type="sldNum" idx="11"/>
          </p:nvPr>
        </p:nvSpPr>
        <p:spPr>
          <a:xfrm>
            <a:off x="6553200" y="6356350"/>
            <a:ext cx="2128838" cy="360363"/>
          </a:xfrm>
        </p:spPr>
        <p:txBody>
          <a:bodyPr/>
          <a:lstStyle>
            <a:lvl1pPr>
              <a:defRPr/>
            </a:lvl1pPr>
          </a:lstStyle>
          <a:p>
            <a:fld id="{BF319A00-C05F-442D-B16F-7C9C8BB1367A}" type="slidenum">
              <a:rPr lang="en-US" altLang="en-US"/>
              <a:pPr/>
              <a:t>‹#›</a:t>
            </a:fld>
            <a:endParaRPr lang="en-US" altLang="en-US"/>
          </a:p>
        </p:txBody>
      </p:sp>
    </p:spTree>
    <p:extLst>
      <p:ext uri="{BB962C8B-B14F-4D97-AF65-F5344CB8AC3E}">
        <p14:creationId xmlns:p14="http://schemas.microsoft.com/office/powerpoint/2010/main" val="1233508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03E26-320B-4622-AF8B-6DA23B7C944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43A562-7006-4F83-9028-3D9EFD033D9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371207-C5B3-41FD-AD79-F204D3175C0F}"/>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A0EA4ED8-9A05-45F5-8B1A-2C5A897EF32D}"/>
              </a:ext>
            </a:extLst>
          </p:cNvPr>
          <p:cNvSpPr>
            <a:spLocks noGrp="1"/>
          </p:cNvSpPr>
          <p:nvPr>
            <p:ph type="sldNum" idx="11"/>
          </p:nvPr>
        </p:nvSpPr>
        <p:spPr/>
        <p:txBody>
          <a:bodyPr/>
          <a:lstStyle>
            <a:lvl1pPr>
              <a:defRPr/>
            </a:lvl1pPr>
          </a:lstStyle>
          <a:p>
            <a:fld id="{73EA37F9-B286-4417-9AB7-DB5CA7C73F06}" type="slidenum">
              <a:rPr lang="en-US" altLang="en-US"/>
              <a:pPr/>
              <a:t>‹#›</a:t>
            </a:fld>
            <a:endParaRPr lang="en-US" altLang="en-US"/>
          </a:p>
        </p:txBody>
      </p:sp>
    </p:spTree>
    <p:extLst>
      <p:ext uri="{BB962C8B-B14F-4D97-AF65-F5344CB8AC3E}">
        <p14:creationId xmlns:p14="http://schemas.microsoft.com/office/powerpoint/2010/main" val="2748779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7B317-881B-47AC-A34E-74B245A4E9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69DDF3-5C37-4387-B591-7D1E5295624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3227A3-0EA9-415A-881A-4865EA973670}"/>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8E6763E4-D98D-47BD-ADBC-2818B87A756B}"/>
              </a:ext>
            </a:extLst>
          </p:cNvPr>
          <p:cNvSpPr>
            <a:spLocks noGrp="1"/>
          </p:cNvSpPr>
          <p:nvPr>
            <p:ph type="sldNum" idx="11"/>
          </p:nvPr>
        </p:nvSpPr>
        <p:spPr/>
        <p:txBody>
          <a:bodyPr/>
          <a:lstStyle>
            <a:lvl1pPr>
              <a:defRPr/>
            </a:lvl1pPr>
          </a:lstStyle>
          <a:p>
            <a:fld id="{69AF5713-3A35-4E7D-BBEA-D542E4E9DF09}" type="slidenum">
              <a:rPr lang="en-US" altLang="en-US"/>
              <a:pPr/>
              <a:t>‹#›</a:t>
            </a:fld>
            <a:endParaRPr lang="en-US" altLang="en-US"/>
          </a:p>
        </p:txBody>
      </p:sp>
    </p:spTree>
    <p:extLst>
      <p:ext uri="{BB962C8B-B14F-4D97-AF65-F5344CB8AC3E}">
        <p14:creationId xmlns:p14="http://schemas.microsoft.com/office/powerpoint/2010/main" val="3426552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5DC07-C5FD-4235-8E8E-779627BFF7D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7F291F-651A-45CD-9085-7EA41193D43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46EE12E3-C179-445E-9A9C-D5AF956D010F}"/>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8938EF2B-1BD2-4B55-9FB2-39F7C367C819}"/>
              </a:ext>
            </a:extLst>
          </p:cNvPr>
          <p:cNvSpPr>
            <a:spLocks noGrp="1"/>
          </p:cNvSpPr>
          <p:nvPr>
            <p:ph type="sldNum" idx="11"/>
          </p:nvPr>
        </p:nvSpPr>
        <p:spPr/>
        <p:txBody>
          <a:bodyPr/>
          <a:lstStyle>
            <a:lvl1pPr>
              <a:defRPr/>
            </a:lvl1pPr>
          </a:lstStyle>
          <a:p>
            <a:fld id="{2B1E11A0-B526-472C-9EB0-D82774FA46F4}" type="slidenum">
              <a:rPr lang="en-US" altLang="en-US"/>
              <a:pPr/>
              <a:t>‹#›</a:t>
            </a:fld>
            <a:endParaRPr lang="en-US" altLang="en-US"/>
          </a:p>
        </p:txBody>
      </p:sp>
    </p:spTree>
    <p:extLst>
      <p:ext uri="{BB962C8B-B14F-4D97-AF65-F5344CB8AC3E}">
        <p14:creationId xmlns:p14="http://schemas.microsoft.com/office/powerpoint/2010/main" val="2291684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7A11-17A0-4F9D-A7B6-BE310C3652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41C51-C5D5-43E1-B519-CE255505511C}"/>
              </a:ext>
            </a:extLst>
          </p:cNvPr>
          <p:cNvSpPr>
            <a:spLocks noGrp="1"/>
          </p:cNvSpPr>
          <p:nvPr>
            <p:ph sz="half" idx="1"/>
          </p:nvPr>
        </p:nvSpPr>
        <p:spPr>
          <a:xfrm>
            <a:off x="457200" y="1600200"/>
            <a:ext cx="4035425" cy="452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206FFA-9965-46A8-A709-E8EA10F548E7}"/>
              </a:ext>
            </a:extLst>
          </p:cNvPr>
          <p:cNvSpPr>
            <a:spLocks noGrp="1"/>
          </p:cNvSpPr>
          <p:nvPr>
            <p:ph sz="half" idx="2"/>
          </p:nvPr>
        </p:nvSpPr>
        <p:spPr>
          <a:xfrm>
            <a:off x="4645025" y="1600200"/>
            <a:ext cx="4037013" cy="452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FC9493-E688-4D74-A803-EF5C9E5A5278}"/>
              </a:ext>
            </a:extLst>
          </p:cNvPr>
          <p:cNvSpPr>
            <a:spLocks noGrp="1"/>
          </p:cNvSpPr>
          <p:nvPr>
            <p:ph type="dt" idx="10"/>
          </p:nvPr>
        </p:nvSpPr>
        <p:spPr/>
        <p:txBody>
          <a:bodyPr/>
          <a:lstStyle>
            <a:lvl1pPr>
              <a:defRPr/>
            </a:lvl1pPr>
          </a:lstStyle>
          <a:p>
            <a:r>
              <a:rPr lang="en-US" altLang="en-US"/>
              <a:t>12/19/17</a:t>
            </a:r>
          </a:p>
        </p:txBody>
      </p:sp>
      <p:sp>
        <p:nvSpPr>
          <p:cNvPr id="6" name="Slide Number Placeholder 5">
            <a:extLst>
              <a:ext uri="{FF2B5EF4-FFF2-40B4-BE49-F238E27FC236}">
                <a16:creationId xmlns:a16="http://schemas.microsoft.com/office/drawing/2014/main" id="{38493348-47B2-4E73-8F10-0B541E93DBAD}"/>
              </a:ext>
            </a:extLst>
          </p:cNvPr>
          <p:cNvSpPr>
            <a:spLocks noGrp="1"/>
          </p:cNvSpPr>
          <p:nvPr>
            <p:ph type="sldNum" idx="11"/>
          </p:nvPr>
        </p:nvSpPr>
        <p:spPr/>
        <p:txBody>
          <a:bodyPr/>
          <a:lstStyle>
            <a:lvl1pPr>
              <a:defRPr/>
            </a:lvl1pPr>
          </a:lstStyle>
          <a:p>
            <a:fld id="{773DF91E-EED4-4EE0-81D8-DFBFCB69CDA1}" type="slidenum">
              <a:rPr lang="en-US" altLang="en-US"/>
              <a:pPr/>
              <a:t>‹#›</a:t>
            </a:fld>
            <a:endParaRPr lang="en-US" altLang="en-US"/>
          </a:p>
        </p:txBody>
      </p:sp>
    </p:spTree>
    <p:extLst>
      <p:ext uri="{BB962C8B-B14F-4D97-AF65-F5344CB8AC3E}">
        <p14:creationId xmlns:p14="http://schemas.microsoft.com/office/powerpoint/2010/main" val="932266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9C97B-B317-4E72-89E6-EE94BE0CFAA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6B0716-7A6D-4C5A-8BE8-FE23E86E552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A6FE73D-CB9C-4063-A666-E21484CBED5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037176-13DE-488A-A1F0-3879FF9E273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1C8637B-FA96-485C-A154-68B50AA47BF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F4779E-D1A4-4BC8-B28B-826DE7E476C3}"/>
              </a:ext>
            </a:extLst>
          </p:cNvPr>
          <p:cNvSpPr>
            <a:spLocks noGrp="1"/>
          </p:cNvSpPr>
          <p:nvPr>
            <p:ph type="dt" idx="10"/>
          </p:nvPr>
        </p:nvSpPr>
        <p:spPr/>
        <p:txBody>
          <a:bodyPr/>
          <a:lstStyle>
            <a:lvl1pPr>
              <a:defRPr/>
            </a:lvl1pPr>
          </a:lstStyle>
          <a:p>
            <a:r>
              <a:rPr lang="en-US" altLang="en-US"/>
              <a:t>12/19/17</a:t>
            </a:r>
          </a:p>
        </p:txBody>
      </p:sp>
      <p:sp>
        <p:nvSpPr>
          <p:cNvPr id="8" name="Slide Number Placeholder 7">
            <a:extLst>
              <a:ext uri="{FF2B5EF4-FFF2-40B4-BE49-F238E27FC236}">
                <a16:creationId xmlns:a16="http://schemas.microsoft.com/office/drawing/2014/main" id="{5C398E4F-5EF2-4478-8D9A-EB862DBF90B9}"/>
              </a:ext>
            </a:extLst>
          </p:cNvPr>
          <p:cNvSpPr>
            <a:spLocks noGrp="1"/>
          </p:cNvSpPr>
          <p:nvPr>
            <p:ph type="sldNum" idx="11"/>
          </p:nvPr>
        </p:nvSpPr>
        <p:spPr/>
        <p:txBody>
          <a:bodyPr/>
          <a:lstStyle>
            <a:lvl1pPr>
              <a:defRPr/>
            </a:lvl1pPr>
          </a:lstStyle>
          <a:p>
            <a:fld id="{3DE05E8E-D5E6-4226-A009-7DE0CCA04F7F}" type="slidenum">
              <a:rPr lang="en-US" altLang="en-US"/>
              <a:pPr/>
              <a:t>‹#›</a:t>
            </a:fld>
            <a:endParaRPr lang="en-US" altLang="en-US"/>
          </a:p>
        </p:txBody>
      </p:sp>
    </p:spTree>
    <p:extLst>
      <p:ext uri="{BB962C8B-B14F-4D97-AF65-F5344CB8AC3E}">
        <p14:creationId xmlns:p14="http://schemas.microsoft.com/office/powerpoint/2010/main" val="1172775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06A31-4428-41AD-A323-8A3A3A8B60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EE758D-6B7C-48DF-9B14-047E3B5C85C2}"/>
              </a:ext>
            </a:extLst>
          </p:cNvPr>
          <p:cNvSpPr>
            <a:spLocks noGrp="1"/>
          </p:cNvSpPr>
          <p:nvPr>
            <p:ph type="dt" idx="10"/>
          </p:nvPr>
        </p:nvSpPr>
        <p:spPr/>
        <p:txBody>
          <a:bodyPr/>
          <a:lstStyle>
            <a:lvl1pPr>
              <a:defRPr/>
            </a:lvl1pPr>
          </a:lstStyle>
          <a:p>
            <a:r>
              <a:rPr lang="en-US" altLang="en-US"/>
              <a:t>12/19/17</a:t>
            </a:r>
          </a:p>
        </p:txBody>
      </p:sp>
      <p:sp>
        <p:nvSpPr>
          <p:cNvPr id="4" name="Slide Number Placeholder 3">
            <a:extLst>
              <a:ext uri="{FF2B5EF4-FFF2-40B4-BE49-F238E27FC236}">
                <a16:creationId xmlns:a16="http://schemas.microsoft.com/office/drawing/2014/main" id="{71DD39D1-03B2-4997-9473-FDBBFEE7A3EF}"/>
              </a:ext>
            </a:extLst>
          </p:cNvPr>
          <p:cNvSpPr>
            <a:spLocks noGrp="1"/>
          </p:cNvSpPr>
          <p:nvPr>
            <p:ph type="sldNum" idx="11"/>
          </p:nvPr>
        </p:nvSpPr>
        <p:spPr/>
        <p:txBody>
          <a:bodyPr/>
          <a:lstStyle>
            <a:lvl1pPr>
              <a:defRPr/>
            </a:lvl1pPr>
          </a:lstStyle>
          <a:p>
            <a:fld id="{8E38410B-96AA-45E2-92CB-292B4C8B833D}" type="slidenum">
              <a:rPr lang="en-US" altLang="en-US"/>
              <a:pPr/>
              <a:t>‹#›</a:t>
            </a:fld>
            <a:endParaRPr lang="en-US" altLang="en-US"/>
          </a:p>
        </p:txBody>
      </p:sp>
    </p:spTree>
    <p:extLst>
      <p:ext uri="{BB962C8B-B14F-4D97-AF65-F5344CB8AC3E}">
        <p14:creationId xmlns:p14="http://schemas.microsoft.com/office/powerpoint/2010/main" val="2131956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AA93C-429A-4D94-A68E-39CBF62FD5D1}"/>
              </a:ext>
            </a:extLst>
          </p:cNvPr>
          <p:cNvSpPr>
            <a:spLocks noGrp="1"/>
          </p:cNvSpPr>
          <p:nvPr>
            <p:ph type="dt" idx="10"/>
          </p:nvPr>
        </p:nvSpPr>
        <p:spPr/>
        <p:txBody>
          <a:bodyPr/>
          <a:lstStyle>
            <a:lvl1pPr>
              <a:defRPr/>
            </a:lvl1pPr>
          </a:lstStyle>
          <a:p>
            <a:r>
              <a:rPr lang="en-US" altLang="en-US"/>
              <a:t>12/19/17</a:t>
            </a:r>
          </a:p>
        </p:txBody>
      </p:sp>
      <p:sp>
        <p:nvSpPr>
          <p:cNvPr id="3" name="Slide Number Placeholder 2">
            <a:extLst>
              <a:ext uri="{FF2B5EF4-FFF2-40B4-BE49-F238E27FC236}">
                <a16:creationId xmlns:a16="http://schemas.microsoft.com/office/drawing/2014/main" id="{7E7ED3CC-B11D-42BB-9728-EEDDD9A75DA5}"/>
              </a:ext>
            </a:extLst>
          </p:cNvPr>
          <p:cNvSpPr>
            <a:spLocks noGrp="1"/>
          </p:cNvSpPr>
          <p:nvPr>
            <p:ph type="sldNum" idx="11"/>
          </p:nvPr>
        </p:nvSpPr>
        <p:spPr/>
        <p:txBody>
          <a:bodyPr/>
          <a:lstStyle>
            <a:lvl1pPr>
              <a:defRPr/>
            </a:lvl1pPr>
          </a:lstStyle>
          <a:p>
            <a:fld id="{0C95B570-A439-46D8-A47D-92219C65FEA0}" type="slidenum">
              <a:rPr lang="en-US" altLang="en-US"/>
              <a:pPr/>
              <a:t>‹#›</a:t>
            </a:fld>
            <a:endParaRPr lang="en-US" altLang="en-US"/>
          </a:p>
        </p:txBody>
      </p:sp>
    </p:spTree>
    <p:extLst>
      <p:ext uri="{BB962C8B-B14F-4D97-AF65-F5344CB8AC3E}">
        <p14:creationId xmlns:p14="http://schemas.microsoft.com/office/powerpoint/2010/main" val="309824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FEDA-4D41-4351-94D8-102C631D7D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57B41A-0577-4E96-B454-A83B7E5576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90CAE9-7A9E-4E13-861A-BF312C260612}"/>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160BC67C-EB09-4474-91D7-C05425278FF9}"/>
              </a:ext>
            </a:extLst>
          </p:cNvPr>
          <p:cNvSpPr>
            <a:spLocks noGrp="1"/>
          </p:cNvSpPr>
          <p:nvPr>
            <p:ph type="sldNum" idx="11"/>
          </p:nvPr>
        </p:nvSpPr>
        <p:spPr/>
        <p:txBody>
          <a:bodyPr/>
          <a:lstStyle>
            <a:lvl1pPr>
              <a:defRPr/>
            </a:lvl1pPr>
          </a:lstStyle>
          <a:p>
            <a:fld id="{19E53B1E-B8C5-4CC6-B839-288D89CCC395}" type="slidenum">
              <a:rPr lang="en-US" altLang="en-US"/>
              <a:pPr/>
              <a:t>‹#›</a:t>
            </a:fld>
            <a:endParaRPr lang="en-US" altLang="en-US"/>
          </a:p>
        </p:txBody>
      </p:sp>
    </p:spTree>
    <p:extLst>
      <p:ext uri="{BB962C8B-B14F-4D97-AF65-F5344CB8AC3E}">
        <p14:creationId xmlns:p14="http://schemas.microsoft.com/office/powerpoint/2010/main" val="7180797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F91D7-F4CB-43DA-9231-86BD33C803D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6D436A-6FAE-46BC-A9CC-0CEBE06D8E2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F24C2-5C11-4E95-A3F9-AE0F5F8B770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CED4C-056E-4A66-A3EF-359961443FC0}"/>
              </a:ext>
            </a:extLst>
          </p:cNvPr>
          <p:cNvSpPr>
            <a:spLocks noGrp="1"/>
          </p:cNvSpPr>
          <p:nvPr>
            <p:ph type="dt" idx="10"/>
          </p:nvPr>
        </p:nvSpPr>
        <p:spPr/>
        <p:txBody>
          <a:bodyPr/>
          <a:lstStyle>
            <a:lvl1pPr>
              <a:defRPr/>
            </a:lvl1pPr>
          </a:lstStyle>
          <a:p>
            <a:r>
              <a:rPr lang="en-US" altLang="en-US"/>
              <a:t>12/19/17</a:t>
            </a:r>
          </a:p>
        </p:txBody>
      </p:sp>
      <p:sp>
        <p:nvSpPr>
          <p:cNvPr id="6" name="Slide Number Placeholder 5">
            <a:extLst>
              <a:ext uri="{FF2B5EF4-FFF2-40B4-BE49-F238E27FC236}">
                <a16:creationId xmlns:a16="http://schemas.microsoft.com/office/drawing/2014/main" id="{DD8D6B6D-400A-4B9C-97A5-8C6ABFEC37B5}"/>
              </a:ext>
            </a:extLst>
          </p:cNvPr>
          <p:cNvSpPr>
            <a:spLocks noGrp="1"/>
          </p:cNvSpPr>
          <p:nvPr>
            <p:ph type="sldNum" idx="11"/>
          </p:nvPr>
        </p:nvSpPr>
        <p:spPr/>
        <p:txBody>
          <a:bodyPr/>
          <a:lstStyle>
            <a:lvl1pPr>
              <a:defRPr/>
            </a:lvl1pPr>
          </a:lstStyle>
          <a:p>
            <a:fld id="{FA7BA976-66C1-4E3F-88F1-9D271197F089}" type="slidenum">
              <a:rPr lang="en-US" altLang="en-US"/>
              <a:pPr/>
              <a:t>‹#›</a:t>
            </a:fld>
            <a:endParaRPr lang="en-US" altLang="en-US"/>
          </a:p>
        </p:txBody>
      </p:sp>
    </p:spTree>
    <p:extLst>
      <p:ext uri="{BB962C8B-B14F-4D97-AF65-F5344CB8AC3E}">
        <p14:creationId xmlns:p14="http://schemas.microsoft.com/office/powerpoint/2010/main" val="3086328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B7B74-F248-4D92-8251-1322196D8F4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EB34ED-1CF1-4E69-8AC4-CD0BD7261E2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6B8871-6DAC-4C4C-9A86-6C5EF0E9A1E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2060EE-9054-444A-B0EE-BF8242A80418}"/>
              </a:ext>
            </a:extLst>
          </p:cNvPr>
          <p:cNvSpPr>
            <a:spLocks noGrp="1"/>
          </p:cNvSpPr>
          <p:nvPr>
            <p:ph type="dt" idx="10"/>
          </p:nvPr>
        </p:nvSpPr>
        <p:spPr/>
        <p:txBody>
          <a:bodyPr/>
          <a:lstStyle>
            <a:lvl1pPr>
              <a:defRPr/>
            </a:lvl1pPr>
          </a:lstStyle>
          <a:p>
            <a:r>
              <a:rPr lang="en-US" altLang="en-US"/>
              <a:t>12/19/17</a:t>
            </a:r>
          </a:p>
        </p:txBody>
      </p:sp>
      <p:sp>
        <p:nvSpPr>
          <p:cNvPr id="6" name="Slide Number Placeholder 5">
            <a:extLst>
              <a:ext uri="{FF2B5EF4-FFF2-40B4-BE49-F238E27FC236}">
                <a16:creationId xmlns:a16="http://schemas.microsoft.com/office/drawing/2014/main" id="{80205E58-58FA-4EDE-86F3-997938DD95FE}"/>
              </a:ext>
            </a:extLst>
          </p:cNvPr>
          <p:cNvSpPr>
            <a:spLocks noGrp="1"/>
          </p:cNvSpPr>
          <p:nvPr>
            <p:ph type="sldNum" idx="11"/>
          </p:nvPr>
        </p:nvSpPr>
        <p:spPr/>
        <p:txBody>
          <a:bodyPr/>
          <a:lstStyle>
            <a:lvl1pPr>
              <a:defRPr/>
            </a:lvl1pPr>
          </a:lstStyle>
          <a:p>
            <a:fld id="{6572EB35-1C06-4EBD-B10E-EBF0030A688A}" type="slidenum">
              <a:rPr lang="en-US" altLang="en-US"/>
              <a:pPr/>
              <a:t>‹#›</a:t>
            </a:fld>
            <a:endParaRPr lang="en-US" altLang="en-US"/>
          </a:p>
        </p:txBody>
      </p:sp>
    </p:spTree>
    <p:extLst>
      <p:ext uri="{BB962C8B-B14F-4D97-AF65-F5344CB8AC3E}">
        <p14:creationId xmlns:p14="http://schemas.microsoft.com/office/powerpoint/2010/main" val="7073048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91913-2D5D-4F26-865B-9F11D871D8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67F788-1A15-411A-9518-DCDF697D4E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7BB7AF-D186-49FD-A4E8-8D25CDEF32CF}"/>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11316969-0995-40D4-B3CD-797E33FC265A}"/>
              </a:ext>
            </a:extLst>
          </p:cNvPr>
          <p:cNvSpPr>
            <a:spLocks noGrp="1"/>
          </p:cNvSpPr>
          <p:nvPr>
            <p:ph type="sldNum" idx="11"/>
          </p:nvPr>
        </p:nvSpPr>
        <p:spPr/>
        <p:txBody>
          <a:bodyPr/>
          <a:lstStyle>
            <a:lvl1pPr>
              <a:defRPr/>
            </a:lvl1pPr>
          </a:lstStyle>
          <a:p>
            <a:fld id="{6D1A9103-7720-4D18-9600-257905D0681B}" type="slidenum">
              <a:rPr lang="en-US" altLang="en-US"/>
              <a:pPr/>
              <a:t>‹#›</a:t>
            </a:fld>
            <a:endParaRPr lang="en-US" altLang="en-US"/>
          </a:p>
        </p:txBody>
      </p:sp>
    </p:spTree>
    <p:extLst>
      <p:ext uri="{BB962C8B-B14F-4D97-AF65-F5344CB8AC3E}">
        <p14:creationId xmlns:p14="http://schemas.microsoft.com/office/powerpoint/2010/main" val="760947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73774B-2B46-4AE6-8D51-E16D3DDF8F1D}"/>
              </a:ext>
            </a:extLst>
          </p:cNvPr>
          <p:cNvSpPr>
            <a:spLocks noGrp="1"/>
          </p:cNvSpPr>
          <p:nvPr>
            <p:ph type="title" orient="vert"/>
          </p:nvPr>
        </p:nvSpPr>
        <p:spPr>
          <a:xfrm>
            <a:off x="6626225" y="274638"/>
            <a:ext cx="2055813" cy="58467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D33833-2040-4286-9997-20551FFB1653}"/>
              </a:ext>
            </a:extLst>
          </p:cNvPr>
          <p:cNvSpPr>
            <a:spLocks noGrp="1"/>
          </p:cNvSpPr>
          <p:nvPr>
            <p:ph type="body" orient="vert" idx="1"/>
          </p:nvPr>
        </p:nvSpPr>
        <p:spPr>
          <a:xfrm>
            <a:off x="457200" y="274638"/>
            <a:ext cx="6016625" cy="58467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E2786A-3165-48A3-8698-CD379C4083C5}"/>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175FE109-F2F1-4E22-B23E-5E8679FF8FE4}"/>
              </a:ext>
            </a:extLst>
          </p:cNvPr>
          <p:cNvSpPr>
            <a:spLocks noGrp="1"/>
          </p:cNvSpPr>
          <p:nvPr>
            <p:ph type="sldNum" idx="11"/>
          </p:nvPr>
        </p:nvSpPr>
        <p:spPr/>
        <p:txBody>
          <a:bodyPr/>
          <a:lstStyle>
            <a:lvl1pPr>
              <a:defRPr/>
            </a:lvl1pPr>
          </a:lstStyle>
          <a:p>
            <a:fld id="{B7014833-588F-44E0-A11A-4AEC1667D7C1}" type="slidenum">
              <a:rPr lang="en-US" altLang="en-US"/>
              <a:pPr/>
              <a:t>‹#›</a:t>
            </a:fld>
            <a:endParaRPr lang="en-US" altLang="en-US"/>
          </a:p>
        </p:txBody>
      </p:sp>
    </p:spTree>
    <p:extLst>
      <p:ext uri="{BB962C8B-B14F-4D97-AF65-F5344CB8AC3E}">
        <p14:creationId xmlns:p14="http://schemas.microsoft.com/office/powerpoint/2010/main" val="17250909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9A6A5-7F99-49DC-9CDB-FAE7B531BBD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27C16F-68CF-4AFC-A38E-B04F5846A89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EECE1A-5BD4-47A5-8750-830DFED77F7A}"/>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8A608715-4558-4A27-B2E3-2292133212E6}"/>
              </a:ext>
            </a:extLst>
          </p:cNvPr>
          <p:cNvSpPr>
            <a:spLocks noGrp="1"/>
          </p:cNvSpPr>
          <p:nvPr>
            <p:ph type="sldNum" idx="11"/>
          </p:nvPr>
        </p:nvSpPr>
        <p:spPr/>
        <p:txBody>
          <a:bodyPr/>
          <a:lstStyle>
            <a:lvl1pPr>
              <a:defRPr/>
            </a:lvl1pPr>
          </a:lstStyle>
          <a:p>
            <a:fld id="{0793C224-C2FE-4CD0-AE95-A9162FFC1467}" type="slidenum">
              <a:rPr lang="en-US" altLang="en-US"/>
              <a:pPr/>
              <a:t>‹#›</a:t>
            </a:fld>
            <a:endParaRPr lang="en-US" altLang="en-US"/>
          </a:p>
        </p:txBody>
      </p:sp>
    </p:spTree>
    <p:extLst>
      <p:ext uri="{BB962C8B-B14F-4D97-AF65-F5344CB8AC3E}">
        <p14:creationId xmlns:p14="http://schemas.microsoft.com/office/powerpoint/2010/main" val="24575268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A3BAD-A61D-458B-9CBB-6FAED69C71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89DADF-9D00-44D4-9A32-F3C39D4A0A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250FE5-2FC9-4077-A268-5A1EF9629B39}"/>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C4F3A64E-909D-438E-96B9-882EB72C395B}"/>
              </a:ext>
            </a:extLst>
          </p:cNvPr>
          <p:cNvSpPr>
            <a:spLocks noGrp="1"/>
          </p:cNvSpPr>
          <p:nvPr>
            <p:ph type="sldNum" idx="11"/>
          </p:nvPr>
        </p:nvSpPr>
        <p:spPr/>
        <p:txBody>
          <a:bodyPr/>
          <a:lstStyle>
            <a:lvl1pPr>
              <a:defRPr/>
            </a:lvl1pPr>
          </a:lstStyle>
          <a:p>
            <a:fld id="{33AA9519-52BC-4FB6-867E-AED146438DDC}" type="slidenum">
              <a:rPr lang="en-US" altLang="en-US"/>
              <a:pPr/>
              <a:t>‹#›</a:t>
            </a:fld>
            <a:endParaRPr lang="en-US" altLang="en-US"/>
          </a:p>
        </p:txBody>
      </p:sp>
    </p:spTree>
    <p:extLst>
      <p:ext uri="{BB962C8B-B14F-4D97-AF65-F5344CB8AC3E}">
        <p14:creationId xmlns:p14="http://schemas.microsoft.com/office/powerpoint/2010/main" val="40151818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8226-D2F6-44D4-BE8F-DE9A6820FB8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CD1D31-E18C-4949-9DEF-B7D177374DD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7C53A0D7-D009-49D9-A8BB-535B63EBACCA}"/>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04418AB4-7617-4D85-BF92-38AF37DE851B}"/>
              </a:ext>
            </a:extLst>
          </p:cNvPr>
          <p:cNvSpPr>
            <a:spLocks noGrp="1"/>
          </p:cNvSpPr>
          <p:nvPr>
            <p:ph type="sldNum" idx="11"/>
          </p:nvPr>
        </p:nvSpPr>
        <p:spPr/>
        <p:txBody>
          <a:bodyPr/>
          <a:lstStyle>
            <a:lvl1pPr>
              <a:defRPr/>
            </a:lvl1pPr>
          </a:lstStyle>
          <a:p>
            <a:fld id="{4AA51814-2A6A-4F8C-A9F2-65ACA3FF7E4C}" type="slidenum">
              <a:rPr lang="en-US" altLang="en-US"/>
              <a:pPr/>
              <a:t>‹#›</a:t>
            </a:fld>
            <a:endParaRPr lang="en-US" altLang="en-US"/>
          </a:p>
        </p:txBody>
      </p:sp>
    </p:spTree>
    <p:extLst>
      <p:ext uri="{BB962C8B-B14F-4D97-AF65-F5344CB8AC3E}">
        <p14:creationId xmlns:p14="http://schemas.microsoft.com/office/powerpoint/2010/main" val="947667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8B955-83DD-48F8-A38A-F142E946F9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9ECC6C-0527-4D8D-A914-8B62A93DE593}"/>
              </a:ext>
            </a:extLst>
          </p:cNvPr>
          <p:cNvSpPr>
            <a:spLocks noGrp="1"/>
          </p:cNvSpPr>
          <p:nvPr>
            <p:ph sz="half" idx="1"/>
          </p:nvPr>
        </p:nvSpPr>
        <p:spPr>
          <a:xfrm>
            <a:off x="457200" y="1600200"/>
            <a:ext cx="1939925" cy="452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09892B-E2E3-49D6-854B-88376323C5C9}"/>
              </a:ext>
            </a:extLst>
          </p:cNvPr>
          <p:cNvSpPr>
            <a:spLocks noGrp="1"/>
          </p:cNvSpPr>
          <p:nvPr>
            <p:ph sz="half" idx="2"/>
          </p:nvPr>
        </p:nvSpPr>
        <p:spPr>
          <a:xfrm>
            <a:off x="2549525" y="1600200"/>
            <a:ext cx="1941513" cy="452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B4C6B5-1DCF-449C-8261-D41837AE9A23}"/>
              </a:ext>
            </a:extLst>
          </p:cNvPr>
          <p:cNvSpPr>
            <a:spLocks noGrp="1"/>
          </p:cNvSpPr>
          <p:nvPr>
            <p:ph type="dt" idx="10"/>
          </p:nvPr>
        </p:nvSpPr>
        <p:spPr/>
        <p:txBody>
          <a:bodyPr/>
          <a:lstStyle>
            <a:lvl1pPr>
              <a:defRPr/>
            </a:lvl1pPr>
          </a:lstStyle>
          <a:p>
            <a:r>
              <a:rPr lang="en-US" altLang="en-US"/>
              <a:t>12/19/17</a:t>
            </a:r>
          </a:p>
        </p:txBody>
      </p:sp>
      <p:sp>
        <p:nvSpPr>
          <p:cNvPr id="6" name="Slide Number Placeholder 5">
            <a:extLst>
              <a:ext uri="{FF2B5EF4-FFF2-40B4-BE49-F238E27FC236}">
                <a16:creationId xmlns:a16="http://schemas.microsoft.com/office/drawing/2014/main" id="{CB9641DA-1281-4C9F-B487-A6913CAD7A3A}"/>
              </a:ext>
            </a:extLst>
          </p:cNvPr>
          <p:cNvSpPr>
            <a:spLocks noGrp="1"/>
          </p:cNvSpPr>
          <p:nvPr>
            <p:ph type="sldNum" idx="11"/>
          </p:nvPr>
        </p:nvSpPr>
        <p:spPr/>
        <p:txBody>
          <a:bodyPr/>
          <a:lstStyle>
            <a:lvl1pPr>
              <a:defRPr/>
            </a:lvl1pPr>
          </a:lstStyle>
          <a:p>
            <a:fld id="{B5692D7B-A843-49A3-AFC8-8362FBB1A662}" type="slidenum">
              <a:rPr lang="en-US" altLang="en-US"/>
              <a:pPr/>
              <a:t>‹#›</a:t>
            </a:fld>
            <a:endParaRPr lang="en-US" altLang="en-US"/>
          </a:p>
        </p:txBody>
      </p:sp>
    </p:spTree>
    <p:extLst>
      <p:ext uri="{BB962C8B-B14F-4D97-AF65-F5344CB8AC3E}">
        <p14:creationId xmlns:p14="http://schemas.microsoft.com/office/powerpoint/2010/main" val="6078290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984D-092E-4A5C-A730-455BEF68BB0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74EA54-56E5-4BB1-B474-AB6FBD1C86F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08BED46-9C82-428A-87BF-FE58184E797E}"/>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92A430-18AE-49AF-8606-820CA307A1C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FCC7E46-6409-434F-B6C4-CADD1A6CA6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7CD014-3A1B-47A8-8FAC-CCF7C33F25C1}"/>
              </a:ext>
            </a:extLst>
          </p:cNvPr>
          <p:cNvSpPr>
            <a:spLocks noGrp="1"/>
          </p:cNvSpPr>
          <p:nvPr>
            <p:ph type="dt" idx="10"/>
          </p:nvPr>
        </p:nvSpPr>
        <p:spPr/>
        <p:txBody>
          <a:bodyPr/>
          <a:lstStyle>
            <a:lvl1pPr>
              <a:defRPr/>
            </a:lvl1pPr>
          </a:lstStyle>
          <a:p>
            <a:r>
              <a:rPr lang="en-US" altLang="en-US"/>
              <a:t>12/19/17</a:t>
            </a:r>
          </a:p>
        </p:txBody>
      </p:sp>
      <p:sp>
        <p:nvSpPr>
          <p:cNvPr id="8" name="Slide Number Placeholder 7">
            <a:extLst>
              <a:ext uri="{FF2B5EF4-FFF2-40B4-BE49-F238E27FC236}">
                <a16:creationId xmlns:a16="http://schemas.microsoft.com/office/drawing/2014/main" id="{B8D9E531-5184-4BAA-9723-4375C07380AA}"/>
              </a:ext>
            </a:extLst>
          </p:cNvPr>
          <p:cNvSpPr>
            <a:spLocks noGrp="1"/>
          </p:cNvSpPr>
          <p:nvPr>
            <p:ph type="sldNum" idx="11"/>
          </p:nvPr>
        </p:nvSpPr>
        <p:spPr/>
        <p:txBody>
          <a:bodyPr/>
          <a:lstStyle>
            <a:lvl1pPr>
              <a:defRPr/>
            </a:lvl1pPr>
          </a:lstStyle>
          <a:p>
            <a:fld id="{5E9B71C5-A6B9-4E02-9497-29EE7C04D78C}" type="slidenum">
              <a:rPr lang="en-US" altLang="en-US"/>
              <a:pPr/>
              <a:t>‹#›</a:t>
            </a:fld>
            <a:endParaRPr lang="en-US" altLang="en-US"/>
          </a:p>
        </p:txBody>
      </p:sp>
    </p:spTree>
    <p:extLst>
      <p:ext uri="{BB962C8B-B14F-4D97-AF65-F5344CB8AC3E}">
        <p14:creationId xmlns:p14="http://schemas.microsoft.com/office/powerpoint/2010/main" val="17897484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33C2E-A96A-40A7-8A44-E2663CBBB6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FDDE36-2F06-4F82-B5BA-1E090373E5D8}"/>
              </a:ext>
            </a:extLst>
          </p:cNvPr>
          <p:cNvSpPr>
            <a:spLocks noGrp="1"/>
          </p:cNvSpPr>
          <p:nvPr>
            <p:ph type="dt" idx="10"/>
          </p:nvPr>
        </p:nvSpPr>
        <p:spPr/>
        <p:txBody>
          <a:bodyPr/>
          <a:lstStyle>
            <a:lvl1pPr>
              <a:defRPr/>
            </a:lvl1pPr>
          </a:lstStyle>
          <a:p>
            <a:r>
              <a:rPr lang="en-US" altLang="en-US"/>
              <a:t>12/19/17</a:t>
            </a:r>
          </a:p>
        </p:txBody>
      </p:sp>
      <p:sp>
        <p:nvSpPr>
          <p:cNvPr id="4" name="Slide Number Placeholder 3">
            <a:extLst>
              <a:ext uri="{FF2B5EF4-FFF2-40B4-BE49-F238E27FC236}">
                <a16:creationId xmlns:a16="http://schemas.microsoft.com/office/drawing/2014/main" id="{D1475957-838B-4A14-BB8F-5BFD0904506E}"/>
              </a:ext>
            </a:extLst>
          </p:cNvPr>
          <p:cNvSpPr>
            <a:spLocks noGrp="1"/>
          </p:cNvSpPr>
          <p:nvPr>
            <p:ph type="sldNum" idx="11"/>
          </p:nvPr>
        </p:nvSpPr>
        <p:spPr/>
        <p:txBody>
          <a:bodyPr/>
          <a:lstStyle>
            <a:lvl1pPr>
              <a:defRPr/>
            </a:lvl1pPr>
          </a:lstStyle>
          <a:p>
            <a:fld id="{F7E91AFE-D8B5-4E3C-94B7-FD5B84DB19C4}" type="slidenum">
              <a:rPr lang="en-US" altLang="en-US"/>
              <a:pPr/>
              <a:t>‹#›</a:t>
            </a:fld>
            <a:endParaRPr lang="en-US" altLang="en-US"/>
          </a:p>
        </p:txBody>
      </p:sp>
    </p:spTree>
    <p:extLst>
      <p:ext uri="{BB962C8B-B14F-4D97-AF65-F5344CB8AC3E}">
        <p14:creationId xmlns:p14="http://schemas.microsoft.com/office/powerpoint/2010/main" val="331874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5160D-BC79-4294-9B93-B256D32E474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1CFE13-0FBB-42F8-8099-D4ACD5509DA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71A47B04-267A-4981-80F2-66D1DB025018}"/>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70C97940-A2A6-4BC3-9645-09D1FE69C837}"/>
              </a:ext>
            </a:extLst>
          </p:cNvPr>
          <p:cNvSpPr>
            <a:spLocks noGrp="1"/>
          </p:cNvSpPr>
          <p:nvPr>
            <p:ph type="sldNum" idx="11"/>
          </p:nvPr>
        </p:nvSpPr>
        <p:spPr/>
        <p:txBody>
          <a:bodyPr/>
          <a:lstStyle>
            <a:lvl1pPr>
              <a:defRPr/>
            </a:lvl1pPr>
          </a:lstStyle>
          <a:p>
            <a:fld id="{DDC127FC-7EDA-428E-8301-848EF19C5D5E}" type="slidenum">
              <a:rPr lang="en-US" altLang="en-US"/>
              <a:pPr/>
              <a:t>‹#›</a:t>
            </a:fld>
            <a:endParaRPr lang="en-US" altLang="en-US"/>
          </a:p>
        </p:txBody>
      </p:sp>
    </p:spTree>
    <p:extLst>
      <p:ext uri="{BB962C8B-B14F-4D97-AF65-F5344CB8AC3E}">
        <p14:creationId xmlns:p14="http://schemas.microsoft.com/office/powerpoint/2010/main" val="26933638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692049-48D5-41F5-82F5-CE514A527869}"/>
              </a:ext>
            </a:extLst>
          </p:cNvPr>
          <p:cNvSpPr>
            <a:spLocks noGrp="1"/>
          </p:cNvSpPr>
          <p:nvPr>
            <p:ph type="dt" idx="10"/>
          </p:nvPr>
        </p:nvSpPr>
        <p:spPr/>
        <p:txBody>
          <a:bodyPr/>
          <a:lstStyle>
            <a:lvl1pPr>
              <a:defRPr/>
            </a:lvl1pPr>
          </a:lstStyle>
          <a:p>
            <a:r>
              <a:rPr lang="en-US" altLang="en-US"/>
              <a:t>12/19/17</a:t>
            </a:r>
          </a:p>
        </p:txBody>
      </p:sp>
      <p:sp>
        <p:nvSpPr>
          <p:cNvPr id="3" name="Slide Number Placeholder 2">
            <a:extLst>
              <a:ext uri="{FF2B5EF4-FFF2-40B4-BE49-F238E27FC236}">
                <a16:creationId xmlns:a16="http://schemas.microsoft.com/office/drawing/2014/main" id="{A30924F1-668E-4102-85D0-A4A8EE5B5CE8}"/>
              </a:ext>
            </a:extLst>
          </p:cNvPr>
          <p:cNvSpPr>
            <a:spLocks noGrp="1"/>
          </p:cNvSpPr>
          <p:nvPr>
            <p:ph type="sldNum" idx="11"/>
          </p:nvPr>
        </p:nvSpPr>
        <p:spPr/>
        <p:txBody>
          <a:bodyPr/>
          <a:lstStyle>
            <a:lvl1pPr>
              <a:defRPr/>
            </a:lvl1pPr>
          </a:lstStyle>
          <a:p>
            <a:fld id="{4006037F-3DF7-4182-8873-99614E60675B}" type="slidenum">
              <a:rPr lang="en-US" altLang="en-US"/>
              <a:pPr/>
              <a:t>‹#›</a:t>
            </a:fld>
            <a:endParaRPr lang="en-US" altLang="en-US"/>
          </a:p>
        </p:txBody>
      </p:sp>
    </p:spTree>
    <p:extLst>
      <p:ext uri="{BB962C8B-B14F-4D97-AF65-F5344CB8AC3E}">
        <p14:creationId xmlns:p14="http://schemas.microsoft.com/office/powerpoint/2010/main" val="33868332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901B8-B8EB-4783-A0E6-4D895170FF8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D21875-C6B5-4558-9B6D-3A3A7BF65E7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02AC4E-55B9-486D-B2D8-807807CCA2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CDE9D5-6132-435A-8F88-BB5140C14DD0}"/>
              </a:ext>
            </a:extLst>
          </p:cNvPr>
          <p:cNvSpPr>
            <a:spLocks noGrp="1"/>
          </p:cNvSpPr>
          <p:nvPr>
            <p:ph type="dt" idx="10"/>
          </p:nvPr>
        </p:nvSpPr>
        <p:spPr/>
        <p:txBody>
          <a:bodyPr/>
          <a:lstStyle>
            <a:lvl1pPr>
              <a:defRPr/>
            </a:lvl1pPr>
          </a:lstStyle>
          <a:p>
            <a:r>
              <a:rPr lang="en-US" altLang="en-US"/>
              <a:t>12/19/17</a:t>
            </a:r>
          </a:p>
        </p:txBody>
      </p:sp>
      <p:sp>
        <p:nvSpPr>
          <p:cNvPr id="6" name="Slide Number Placeholder 5">
            <a:extLst>
              <a:ext uri="{FF2B5EF4-FFF2-40B4-BE49-F238E27FC236}">
                <a16:creationId xmlns:a16="http://schemas.microsoft.com/office/drawing/2014/main" id="{5A786126-64EF-43F8-A6D6-417ADA186C5A}"/>
              </a:ext>
            </a:extLst>
          </p:cNvPr>
          <p:cNvSpPr>
            <a:spLocks noGrp="1"/>
          </p:cNvSpPr>
          <p:nvPr>
            <p:ph type="sldNum" idx="11"/>
          </p:nvPr>
        </p:nvSpPr>
        <p:spPr/>
        <p:txBody>
          <a:bodyPr/>
          <a:lstStyle>
            <a:lvl1pPr>
              <a:defRPr/>
            </a:lvl1pPr>
          </a:lstStyle>
          <a:p>
            <a:fld id="{14B44E15-CE2F-4DB5-889E-2705CF1A2571}" type="slidenum">
              <a:rPr lang="en-US" altLang="en-US"/>
              <a:pPr/>
              <a:t>‹#›</a:t>
            </a:fld>
            <a:endParaRPr lang="en-US" altLang="en-US"/>
          </a:p>
        </p:txBody>
      </p:sp>
    </p:spTree>
    <p:extLst>
      <p:ext uri="{BB962C8B-B14F-4D97-AF65-F5344CB8AC3E}">
        <p14:creationId xmlns:p14="http://schemas.microsoft.com/office/powerpoint/2010/main" val="320192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E9344-F63D-4172-8FD6-527DB8B4908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2EEA51-810F-45F1-800B-B90D64AC5EB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8329BD-5E79-48DE-B6D7-4E39D3709A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2E760D-D45F-4FA7-9EB3-9822188717AE}"/>
              </a:ext>
            </a:extLst>
          </p:cNvPr>
          <p:cNvSpPr>
            <a:spLocks noGrp="1"/>
          </p:cNvSpPr>
          <p:nvPr>
            <p:ph type="dt" idx="10"/>
          </p:nvPr>
        </p:nvSpPr>
        <p:spPr/>
        <p:txBody>
          <a:bodyPr/>
          <a:lstStyle>
            <a:lvl1pPr>
              <a:defRPr/>
            </a:lvl1pPr>
          </a:lstStyle>
          <a:p>
            <a:r>
              <a:rPr lang="en-US" altLang="en-US"/>
              <a:t>12/19/17</a:t>
            </a:r>
          </a:p>
        </p:txBody>
      </p:sp>
      <p:sp>
        <p:nvSpPr>
          <p:cNvPr id="6" name="Slide Number Placeholder 5">
            <a:extLst>
              <a:ext uri="{FF2B5EF4-FFF2-40B4-BE49-F238E27FC236}">
                <a16:creationId xmlns:a16="http://schemas.microsoft.com/office/drawing/2014/main" id="{489DF8D4-FE86-4F96-B821-CCA51DFF8571}"/>
              </a:ext>
            </a:extLst>
          </p:cNvPr>
          <p:cNvSpPr>
            <a:spLocks noGrp="1"/>
          </p:cNvSpPr>
          <p:nvPr>
            <p:ph type="sldNum" idx="11"/>
          </p:nvPr>
        </p:nvSpPr>
        <p:spPr/>
        <p:txBody>
          <a:bodyPr/>
          <a:lstStyle>
            <a:lvl1pPr>
              <a:defRPr/>
            </a:lvl1pPr>
          </a:lstStyle>
          <a:p>
            <a:fld id="{81A53BD3-2F0C-442B-BAB5-B81E8CD3092E}" type="slidenum">
              <a:rPr lang="en-US" altLang="en-US"/>
              <a:pPr/>
              <a:t>‹#›</a:t>
            </a:fld>
            <a:endParaRPr lang="en-US" altLang="en-US"/>
          </a:p>
        </p:txBody>
      </p:sp>
    </p:spTree>
    <p:extLst>
      <p:ext uri="{BB962C8B-B14F-4D97-AF65-F5344CB8AC3E}">
        <p14:creationId xmlns:p14="http://schemas.microsoft.com/office/powerpoint/2010/main" val="40512521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9F82-F0AE-4BAA-810B-2BA8C26665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8FE769-DC4F-41DA-AEF6-4ED37A83D3C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D0967-479D-4986-874B-100E3AADA869}"/>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3AF11068-9653-45A2-977F-C69767F0F45D}"/>
              </a:ext>
            </a:extLst>
          </p:cNvPr>
          <p:cNvSpPr>
            <a:spLocks noGrp="1"/>
          </p:cNvSpPr>
          <p:nvPr>
            <p:ph type="sldNum" idx="11"/>
          </p:nvPr>
        </p:nvSpPr>
        <p:spPr/>
        <p:txBody>
          <a:bodyPr/>
          <a:lstStyle>
            <a:lvl1pPr>
              <a:defRPr/>
            </a:lvl1pPr>
          </a:lstStyle>
          <a:p>
            <a:fld id="{B5296D7F-E49E-4592-B9EF-05AB36B2B282}" type="slidenum">
              <a:rPr lang="en-US" altLang="en-US"/>
              <a:pPr/>
              <a:t>‹#›</a:t>
            </a:fld>
            <a:endParaRPr lang="en-US" altLang="en-US"/>
          </a:p>
        </p:txBody>
      </p:sp>
    </p:spTree>
    <p:extLst>
      <p:ext uri="{BB962C8B-B14F-4D97-AF65-F5344CB8AC3E}">
        <p14:creationId xmlns:p14="http://schemas.microsoft.com/office/powerpoint/2010/main" val="36193770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6858D5-D2DB-445E-8201-9627EB18FAC8}"/>
              </a:ext>
            </a:extLst>
          </p:cNvPr>
          <p:cNvSpPr>
            <a:spLocks noGrp="1"/>
          </p:cNvSpPr>
          <p:nvPr>
            <p:ph type="title" orient="vert"/>
          </p:nvPr>
        </p:nvSpPr>
        <p:spPr>
          <a:xfrm>
            <a:off x="6626225" y="274638"/>
            <a:ext cx="2055813" cy="58467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12DEA8-3A2E-49A6-A8AE-93A2D16029A5}"/>
              </a:ext>
            </a:extLst>
          </p:cNvPr>
          <p:cNvSpPr>
            <a:spLocks noGrp="1"/>
          </p:cNvSpPr>
          <p:nvPr>
            <p:ph type="body" orient="vert" idx="1"/>
          </p:nvPr>
        </p:nvSpPr>
        <p:spPr>
          <a:xfrm>
            <a:off x="457200" y="274638"/>
            <a:ext cx="6016625" cy="58467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9FAC40-EBC9-4A82-8472-1FF1263C7F3A}"/>
              </a:ext>
            </a:extLst>
          </p:cNvPr>
          <p:cNvSpPr>
            <a:spLocks noGrp="1"/>
          </p:cNvSpPr>
          <p:nvPr>
            <p:ph type="dt" idx="10"/>
          </p:nvPr>
        </p:nvSpPr>
        <p:spPr/>
        <p:txBody>
          <a:bodyPr/>
          <a:lstStyle>
            <a:lvl1pPr>
              <a:defRPr/>
            </a:lvl1pPr>
          </a:lstStyle>
          <a:p>
            <a:r>
              <a:rPr lang="en-US" altLang="en-US"/>
              <a:t>12/19/17</a:t>
            </a:r>
          </a:p>
        </p:txBody>
      </p:sp>
      <p:sp>
        <p:nvSpPr>
          <p:cNvPr id="5" name="Slide Number Placeholder 4">
            <a:extLst>
              <a:ext uri="{FF2B5EF4-FFF2-40B4-BE49-F238E27FC236}">
                <a16:creationId xmlns:a16="http://schemas.microsoft.com/office/drawing/2014/main" id="{C4723352-44AC-4376-B4F2-A60EAE849860}"/>
              </a:ext>
            </a:extLst>
          </p:cNvPr>
          <p:cNvSpPr>
            <a:spLocks noGrp="1"/>
          </p:cNvSpPr>
          <p:nvPr>
            <p:ph type="sldNum" idx="11"/>
          </p:nvPr>
        </p:nvSpPr>
        <p:spPr/>
        <p:txBody>
          <a:bodyPr/>
          <a:lstStyle>
            <a:lvl1pPr>
              <a:defRPr/>
            </a:lvl1pPr>
          </a:lstStyle>
          <a:p>
            <a:fld id="{2EC0E584-2D6A-4967-88BB-AB33AEFE6593}" type="slidenum">
              <a:rPr lang="en-US" altLang="en-US"/>
              <a:pPr/>
              <a:t>‹#›</a:t>
            </a:fld>
            <a:endParaRPr lang="en-US" altLang="en-US"/>
          </a:p>
        </p:txBody>
      </p:sp>
    </p:spTree>
    <p:extLst>
      <p:ext uri="{BB962C8B-B14F-4D97-AF65-F5344CB8AC3E}">
        <p14:creationId xmlns:p14="http://schemas.microsoft.com/office/powerpoint/2010/main" val="219347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8CB97-2305-4B68-87DB-A596968994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3C36ED-738A-4744-A775-BF7F928161A6}"/>
              </a:ext>
            </a:extLst>
          </p:cNvPr>
          <p:cNvSpPr>
            <a:spLocks noGrp="1"/>
          </p:cNvSpPr>
          <p:nvPr>
            <p:ph sz="half" idx="1"/>
          </p:nvPr>
        </p:nvSpPr>
        <p:spPr>
          <a:xfrm>
            <a:off x="457200" y="1604963"/>
            <a:ext cx="4035425" cy="452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8BB7B8-61BD-435B-8DFA-08432410AE16}"/>
              </a:ext>
            </a:extLst>
          </p:cNvPr>
          <p:cNvSpPr>
            <a:spLocks noGrp="1"/>
          </p:cNvSpPr>
          <p:nvPr>
            <p:ph sz="half" idx="2"/>
          </p:nvPr>
        </p:nvSpPr>
        <p:spPr>
          <a:xfrm>
            <a:off x="4645025" y="1604963"/>
            <a:ext cx="4037013" cy="452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47C70D-6BD4-4D35-9A48-8D60B3DD1690}"/>
              </a:ext>
            </a:extLst>
          </p:cNvPr>
          <p:cNvSpPr>
            <a:spLocks noGrp="1"/>
          </p:cNvSpPr>
          <p:nvPr>
            <p:ph type="dt" idx="10"/>
          </p:nvPr>
        </p:nvSpPr>
        <p:spPr/>
        <p:txBody>
          <a:bodyPr/>
          <a:lstStyle>
            <a:lvl1pPr>
              <a:defRPr/>
            </a:lvl1pPr>
          </a:lstStyle>
          <a:p>
            <a:r>
              <a:rPr lang="en-US" altLang="en-US"/>
              <a:t>12/19/17</a:t>
            </a:r>
          </a:p>
        </p:txBody>
      </p:sp>
      <p:sp>
        <p:nvSpPr>
          <p:cNvPr id="6" name="Slide Number Placeholder 5">
            <a:extLst>
              <a:ext uri="{FF2B5EF4-FFF2-40B4-BE49-F238E27FC236}">
                <a16:creationId xmlns:a16="http://schemas.microsoft.com/office/drawing/2014/main" id="{90B14F64-2DF5-4031-BD9F-B682BBFE7E55}"/>
              </a:ext>
            </a:extLst>
          </p:cNvPr>
          <p:cNvSpPr>
            <a:spLocks noGrp="1"/>
          </p:cNvSpPr>
          <p:nvPr>
            <p:ph type="sldNum" idx="11"/>
          </p:nvPr>
        </p:nvSpPr>
        <p:spPr/>
        <p:txBody>
          <a:bodyPr/>
          <a:lstStyle>
            <a:lvl1pPr>
              <a:defRPr/>
            </a:lvl1pPr>
          </a:lstStyle>
          <a:p>
            <a:fld id="{9899AE1E-B2C2-4B23-9502-87206B27D9C9}" type="slidenum">
              <a:rPr lang="en-US" altLang="en-US"/>
              <a:pPr/>
              <a:t>‹#›</a:t>
            </a:fld>
            <a:endParaRPr lang="en-US" altLang="en-US"/>
          </a:p>
        </p:txBody>
      </p:sp>
    </p:spTree>
    <p:extLst>
      <p:ext uri="{BB962C8B-B14F-4D97-AF65-F5344CB8AC3E}">
        <p14:creationId xmlns:p14="http://schemas.microsoft.com/office/powerpoint/2010/main" val="392906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2418C-51D0-4162-93A1-C181CC24BFA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8D2D81-359D-423C-9CD5-C8789C743F6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035B7EA-1A4A-4BDB-ACEE-CBF9494C6A64}"/>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4E50EF-6972-4BDE-B56A-B2E2230844C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2BD85B9-6312-46B7-B6C6-08B3F42464BD}"/>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30BE3B-0586-4CB7-9A0B-CA844486B4BB}"/>
              </a:ext>
            </a:extLst>
          </p:cNvPr>
          <p:cNvSpPr>
            <a:spLocks noGrp="1"/>
          </p:cNvSpPr>
          <p:nvPr>
            <p:ph type="dt" idx="10"/>
          </p:nvPr>
        </p:nvSpPr>
        <p:spPr/>
        <p:txBody>
          <a:bodyPr/>
          <a:lstStyle>
            <a:lvl1pPr>
              <a:defRPr/>
            </a:lvl1pPr>
          </a:lstStyle>
          <a:p>
            <a:r>
              <a:rPr lang="en-US" altLang="en-US"/>
              <a:t>12/19/17</a:t>
            </a:r>
          </a:p>
        </p:txBody>
      </p:sp>
      <p:sp>
        <p:nvSpPr>
          <p:cNvPr id="8" name="Slide Number Placeholder 7">
            <a:extLst>
              <a:ext uri="{FF2B5EF4-FFF2-40B4-BE49-F238E27FC236}">
                <a16:creationId xmlns:a16="http://schemas.microsoft.com/office/drawing/2014/main" id="{F6B9E4ED-013C-4974-8A8A-AA0938F2084B}"/>
              </a:ext>
            </a:extLst>
          </p:cNvPr>
          <p:cNvSpPr>
            <a:spLocks noGrp="1"/>
          </p:cNvSpPr>
          <p:nvPr>
            <p:ph type="sldNum" idx="11"/>
          </p:nvPr>
        </p:nvSpPr>
        <p:spPr/>
        <p:txBody>
          <a:bodyPr/>
          <a:lstStyle>
            <a:lvl1pPr>
              <a:defRPr/>
            </a:lvl1pPr>
          </a:lstStyle>
          <a:p>
            <a:fld id="{5CE157F1-B054-472F-979A-0BA2B1DB4A80}" type="slidenum">
              <a:rPr lang="en-US" altLang="en-US"/>
              <a:pPr/>
              <a:t>‹#›</a:t>
            </a:fld>
            <a:endParaRPr lang="en-US" altLang="en-US"/>
          </a:p>
        </p:txBody>
      </p:sp>
    </p:spTree>
    <p:extLst>
      <p:ext uri="{BB962C8B-B14F-4D97-AF65-F5344CB8AC3E}">
        <p14:creationId xmlns:p14="http://schemas.microsoft.com/office/powerpoint/2010/main" val="34087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D10A3-34EE-44D8-9F19-CAD704ACEA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35E39C-3B68-4949-9DAC-BA7AC5B6C1CB}"/>
              </a:ext>
            </a:extLst>
          </p:cNvPr>
          <p:cNvSpPr>
            <a:spLocks noGrp="1"/>
          </p:cNvSpPr>
          <p:nvPr>
            <p:ph type="dt" idx="10"/>
          </p:nvPr>
        </p:nvSpPr>
        <p:spPr/>
        <p:txBody>
          <a:bodyPr/>
          <a:lstStyle>
            <a:lvl1pPr>
              <a:defRPr/>
            </a:lvl1pPr>
          </a:lstStyle>
          <a:p>
            <a:r>
              <a:rPr lang="en-US" altLang="en-US"/>
              <a:t>12/19/17</a:t>
            </a:r>
          </a:p>
        </p:txBody>
      </p:sp>
      <p:sp>
        <p:nvSpPr>
          <p:cNvPr id="4" name="Slide Number Placeholder 3">
            <a:extLst>
              <a:ext uri="{FF2B5EF4-FFF2-40B4-BE49-F238E27FC236}">
                <a16:creationId xmlns:a16="http://schemas.microsoft.com/office/drawing/2014/main" id="{B5B72E09-44B5-4644-BB32-90362B160E11}"/>
              </a:ext>
            </a:extLst>
          </p:cNvPr>
          <p:cNvSpPr>
            <a:spLocks noGrp="1"/>
          </p:cNvSpPr>
          <p:nvPr>
            <p:ph type="sldNum" idx="11"/>
          </p:nvPr>
        </p:nvSpPr>
        <p:spPr/>
        <p:txBody>
          <a:bodyPr/>
          <a:lstStyle>
            <a:lvl1pPr>
              <a:defRPr/>
            </a:lvl1pPr>
          </a:lstStyle>
          <a:p>
            <a:fld id="{0E679BC6-500D-4B8F-A4AA-7274972BC79A}" type="slidenum">
              <a:rPr lang="en-US" altLang="en-US"/>
              <a:pPr/>
              <a:t>‹#›</a:t>
            </a:fld>
            <a:endParaRPr lang="en-US" altLang="en-US"/>
          </a:p>
        </p:txBody>
      </p:sp>
    </p:spTree>
    <p:extLst>
      <p:ext uri="{BB962C8B-B14F-4D97-AF65-F5344CB8AC3E}">
        <p14:creationId xmlns:p14="http://schemas.microsoft.com/office/powerpoint/2010/main" val="3512810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C7182D-67A8-422E-8019-2D0605F48251}"/>
              </a:ext>
            </a:extLst>
          </p:cNvPr>
          <p:cNvSpPr>
            <a:spLocks noGrp="1"/>
          </p:cNvSpPr>
          <p:nvPr>
            <p:ph type="dt" idx="10"/>
          </p:nvPr>
        </p:nvSpPr>
        <p:spPr/>
        <p:txBody>
          <a:bodyPr/>
          <a:lstStyle>
            <a:lvl1pPr>
              <a:defRPr/>
            </a:lvl1pPr>
          </a:lstStyle>
          <a:p>
            <a:r>
              <a:rPr lang="en-US" altLang="en-US"/>
              <a:t>12/19/17</a:t>
            </a:r>
          </a:p>
        </p:txBody>
      </p:sp>
      <p:sp>
        <p:nvSpPr>
          <p:cNvPr id="3" name="Slide Number Placeholder 2">
            <a:extLst>
              <a:ext uri="{FF2B5EF4-FFF2-40B4-BE49-F238E27FC236}">
                <a16:creationId xmlns:a16="http://schemas.microsoft.com/office/drawing/2014/main" id="{FC0CCEAD-4942-453A-8D62-C4650906C7C0}"/>
              </a:ext>
            </a:extLst>
          </p:cNvPr>
          <p:cNvSpPr>
            <a:spLocks noGrp="1"/>
          </p:cNvSpPr>
          <p:nvPr>
            <p:ph type="sldNum" idx="11"/>
          </p:nvPr>
        </p:nvSpPr>
        <p:spPr/>
        <p:txBody>
          <a:bodyPr/>
          <a:lstStyle>
            <a:lvl1pPr>
              <a:defRPr/>
            </a:lvl1pPr>
          </a:lstStyle>
          <a:p>
            <a:fld id="{0EE74B12-1FE6-4553-9462-58FFBBD623D6}" type="slidenum">
              <a:rPr lang="en-US" altLang="en-US"/>
              <a:pPr/>
              <a:t>‹#›</a:t>
            </a:fld>
            <a:endParaRPr lang="en-US" altLang="en-US"/>
          </a:p>
        </p:txBody>
      </p:sp>
    </p:spTree>
    <p:extLst>
      <p:ext uri="{BB962C8B-B14F-4D97-AF65-F5344CB8AC3E}">
        <p14:creationId xmlns:p14="http://schemas.microsoft.com/office/powerpoint/2010/main" val="228173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7B295-C7DA-456F-89B9-4E40C662EA0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730A66-4DE8-4D2F-985C-8192CB7390B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F78CA8-94D9-4066-B1F2-928F4E8039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20E8FB-926F-4CE0-8FFA-67EA96CD5951}"/>
              </a:ext>
            </a:extLst>
          </p:cNvPr>
          <p:cNvSpPr>
            <a:spLocks noGrp="1"/>
          </p:cNvSpPr>
          <p:nvPr>
            <p:ph type="dt" idx="10"/>
          </p:nvPr>
        </p:nvSpPr>
        <p:spPr/>
        <p:txBody>
          <a:bodyPr/>
          <a:lstStyle>
            <a:lvl1pPr>
              <a:defRPr/>
            </a:lvl1pPr>
          </a:lstStyle>
          <a:p>
            <a:r>
              <a:rPr lang="en-US" altLang="en-US"/>
              <a:t>12/19/17</a:t>
            </a:r>
          </a:p>
        </p:txBody>
      </p:sp>
      <p:sp>
        <p:nvSpPr>
          <p:cNvPr id="6" name="Slide Number Placeholder 5">
            <a:extLst>
              <a:ext uri="{FF2B5EF4-FFF2-40B4-BE49-F238E27FC236}">
                <a16:creationId xmlns:a16="http://schemas.microsoft.com/office/drawing/2014/main" id="{D63027DF-79DD-4344-B0E3-1782623C0DCA}"/>
              </a:ext>
            </a:extLst>
          </p:cNvPr>
          <p:cNvSpPr>
            <a:spLocks noGrp="1"/>
          </p:cNvSpPr>
          <p:nvPr>
            <p:ph type="sldNum" idx="11"/>
          </p:nvPr>
        </p:nvSpPr>
        <p:spPr/>
        <p:txBody>
          <a:bodyPr/>
          <a:lstStyle>
            <a:lvl1pPr>
              <a:defRPr/>
            </a:lvl1pPr>
          </a:lstStyle>
          <a:p>
            <a:fld id="{2C222A8A-3128-493D-8A02-CFD013748EDE}" type="slidenum">
              <a:rPr lang="en-US" altLang="en-US"/>
              <a:pPr/>
              <a:t>‹#›</a:t>
            </a:fld>
            <a:endParaRPr lang="en-US" altLang="en-US"/>
          </a:p>
        </p:txBody>
      </p:sp>
    </p:spTree>
    <p:extLst>
      <p:ext uri="{BB962C8B-B14F-4D97-AF65-F5344CB8AC3E}">
        <p14:creationId xmlns:p14="http://schemas.microsoft.com/office/powerpoint/2010/main" val="355699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7D5FC-DB16-4BC4-96A4-F95FE0FE9FF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7FCFC2-E723-4D6C-B595-03306C87CA5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9BA279-2B65-419C-8EA4-B97F66B43A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3BBE10-7588-4C7A-8FA2-D48908EDBE97}"/>
              </a:ext>
            </a:extLst>
          </p:cNvPr>
          <p:cNvSpPr>
            <a:spLocks noGrp="1"/>
          </p:cNvSpPr>
          <p:nvPr>
            <p:ph type="dt" idx="10"/>
          </p:nvPr>
        </p:nvSpPr>
        <p:spPr/>
        <p:txBody>
          <a:bodyPr/>
          <a:lstStyle>
            <a:lvl1pPr>
              <a:defRPr/>
            </a:lvl1pPr>
          </a:lstStyle>
          <a:p>
            <a:r>
              <a:rPr lang="en-US" altLang="en-US"/>
              <a:t>12/19/17</a:t>
            </a:r>
          </a:p>
        </p:txBody>
      </p:sp>
      <p:sp>
        <p:nvSpPr>
          <p:cNvPr id="6" name="Slide Number Placeholder 5">
            <a:extLst>
              <a:ext uri="{FF2B5EF4-FFF2-40B4-BE49-F238E27FC236}">
                <a16:creationId xmlns:a16="http://schemas.microsoft.com/office/drawing/2014/main" id="{870D4628-4D22-4104-8038-53F77C7539CF}"/>
              </a:ext>
            </a:extLst>
          </p:cNvPr>
          <p:cNvSpPr>
            <a:spLocks noGrp="1"/>
          </p:cNvSpPr>
          <p:nvPr>
            <p:ph type="sldNum" idx="11"/>
          </p:nvPr>
        </p:nvSpPr>
        <p:spPr/>
        <p:txBody>
          <a:bodyPr/>
          <a:lstStyle>
            <a:lvl1pPr>
              <a:defRPr/>
            </a:lvl1pPr>
          </a:lstStyle>
          <a:p>
            <a:fld id="{92DA9448-32B2-454C-82C8-FEA2E8436455}" type="slidenum">
              <a:rPr lang="en-US" altLang="en-US"/>
              <a:pPr/>
              <a:t>‹#›</a:t>
            </a:fld>
            <a:endParaRPr lang="en-US" altLang="en-US"/>
          </a:p>
        </p:txBody>
      </p:sp>
    </p:spTree>
    <p:extLst>
      <p:ext uri="{BB962C8B-B14F-4D97-AF65-F5344CB8AC3E}">
        <p14:creationId xmlns:p14="http://schemas.microsoft.com/office/powerpoint/2010/main" val="1178941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414892FD-B767-4EDD-B9E2-E8D025EBFF8C}"/>
              </a:ext>
            </a:extLst>
          </p:cNvPr>
          <p:cNvSpPr>
            <a:spLocks noGrp="1" noChangeArrowheads="1"/>
          </p:cNvSpPr>
          <p:nvPr>
            <p:ph type="title"/>
          </p:nvPr>
        </p:nvSpPr>
        <p:spPr bwMode="auto">
          <a:xfrm>
            <a:off x="685800" y="2130425"/>
            <a:ext cx="7767638" cy="1465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title text format</a:t>
            </a:r>
          </a:p>
        </p:txBody>
      </p:sp>
      <p:sp>
        <p:nvSpPr>
          <p:cNvPr id="1026" name="Rectangle 2">
            <a:extLst>
              <a:ext uri="{FF2B5EF4-FFF2-40B4-BE49-F238E27FC236}">
                <a16:creationId xmlns:a16="http://schemas.microsoft.com/office/drawing/2014/main" id="{E6404C36-394B-45A3-AD51-B98956DE74C6}"/>
              </a:ext>
            </a:extLst>
          </p:cNvPr>
          <p:cNvSpPr>
            <a:spLocks noGrp="1" noChangeArrowheads="1"/>
          </p:cNvSpPr>
          <p:nvPr>
            <p:ph type="dt"/>
          </p:nvPr>
        </p:nvSpPr>
        <p:spPr bwMode="auto">
          <a:xfrm>
            <a:off x="457200" y="6356350"/>
            <a:ext cx="2128838"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r>
              <a:rPr lang="en-US" altLang="en-US"/>
              <a:t>12/19/17</a:t>
            </a:r>
          </a:p>
        </p:txBody>
      </p:sp>
      <p:sp>
        <p:nvSpPr>
          <p:cNvPr id="1027" name="Text Box 3">
            <a:extLst>
              <a:ext uri="{FF2B5EF4-FFF2-40B4-BE49-F238E27FC236}">
                <a16:creationId xmlns:a16="http://schemas.microsoft.com/office/drawing/2014/main" id="{D368C633-AC23-4D60-9A69-63E5B64733D9}"/>
              </a:ext>
            </a:extLst>
          </p:cNvPr>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8" name="Rectangle 4">
            <a:extLst>
              <a:ext uri="{FF2B5EF4-FFF2-40B4-BE49-F238E27FC236}">
                <a16:creationId xmlns:a16="http://schemas.microsoft.com/office/drawing/2014/main" id="{325BEDEE-42D0-48AE-A173-D6E57A506646}"/>
              </a:ext>
            </a:extLst>
          </p:cNvPr>
          <p:cNvSpPr>
            <a:spLocks noGrp="1" noChangeArrowheads="1"/>
          </p:cNvSpPr>
          <p:nvPr>
            <p:ph type="sldNum"/>
          </p:nvPr>
        </p:nvSpPr>
        <p:spPr bwMode="auto">
          <a:xfrm>
            <a:off x="6553200" y="6356350"/>
            <a:ext cx="2128838"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fld id="{E1A8CBAA-AAA3-4292-BA87-F2AA6AA3A91C}" type="slidenum">
              <a:rPr lang="en-US" altLang="en-US"/>
              <a:pPr/>
              <a:t>‹#›</a:t>
            </a:fld>
            <a:endParaRPr lang="en-US" altLang="en-US"/>
          </a:p>
        </p:txBody>
      </p:sp>
      <p:sp>
        <p:nvSpPr>
          <p:cNvPr id="1029" name="Rectangle 5">
            <a:extLst>
              <a:ext uri="{FF2B5EF4-FFF2-40B4-BE49-F238E27FC236}">
                <a16:creationId xmlns:a16="http://schemas.microsoft.com/office/drawing/2014/main" id="{D1FEEDFF-85CD-4B95-8F64-E27B85530898}"/>
              </a:ext>
            </a:extLst>
          </p:cNvPr>
          <p:cNvSpPr>
            <a:spLocks noGrp="1" noChangeArrowheads="1"/>
          </p:cNvSpPr>
          <p:nvPr>
            <p:ph type="body" idx="1"/>
          </p:nvPr>
        </p:nvSpPr>
        <p:spPr bwMode="auto">
          <a:xfrm>
            <a:off x="457200" y="1604963"/>
            <a:ext cx="8224838" cy="452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84" r:id="rId12"/>
  </p:sldLayoutIdLst>
  <p:hf sldNum="0" hdr="0" ftr="0"/>
  <p:txStyles>
    <p:titleStyle>
      <a:lvl1pPr algn="l" defTabSz="457200" rtl="0" fontAlgn="base">
        <a:lnSpc>
          <a:spcPct val="102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57200" rtl="0" fontAlgn="base">
        <a:lnSpc>
          <a:spcPct val="102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fontAlgn="base">
        <a:lnSpc>
          <a:spcPct val="102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57200" rtl="0" fontAlgn="base">
        <a:lnSpc>
          <a:spcPct val="102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57200" rtl="0" fontAlgn="base">
        <a:lnSpc>
          <a:spcPct val="102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a:lnSpc>
          <a:spcPct val="102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9753DB10-9B75-4389-B976-863D6C3A5D28}"/>
              </a:ext>
            </a:extLst>
          </p:cNvPr>
          <p:cNvSpPr>
            <a:spLocks noGrp="1" noChangeArrowheads="1"/>
          </p:cNvSpPr>
          <p:nvPr>
            <p:ph type="title"/>
          </p:nvPr>
        </p:nvSpPr>
        <p:spPr bwMode="auto">
          <a:xfrm>
            <a:off x="457200" y="274638"/>
            <a:ext cx="8224838" cy="1138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title text format</a:t>
            </a:r>
          </a:p>
        </p:txBody>
      </p:sp>
      <p:sp>
        <p:nvSpPr>
          <p:cNvPr id="2050" name="Rectangle 2">
            <a:extLst>
              <a:ext uri="{FF2B5EF4-FFF2-40B4-BE49-F238E27FC236}">
                <a16:creationId xmlns:a16="http://schemas.microsoft.com/office/drawing/2014/main" id="{D7FFBA90-B1A3-4F83-A70B-BDE19160205E}"/>
              </a:ext>
            </a:extLst>
          </p:cNvPr>
          <p:cNvSpPr>
            <a:spLocks noGrp="1" noChangeArrowheads="1"/>
          </p:cNvSpPr>
          <p:nvPr>
            <p:ph type="body" idx="1"/>
          </p:nvPr>
        </p:nvSpPr>
        <p:spPr bwMode="auto">
          <a:xfrm>
            <a:off x="457200" y="1600200"/>
            <a:ext cx="8224838" cy="452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051" name="Rectangle 3">
            <a:extLst>
              <a:ext uri="{FF2B5EF4-FFF2-40B4-BE49-F238E27FC236}">
                <a16:creationId xmlns:a16="http://schemas.microsoft.com/office/drawing/2014/main" id="{8DF7505A-3621-4096-BD51-56C0F0B70F5E}"/>
              </a:ext>
            </a:extLst>
          </p:cNvPr>
          <p:cNvSpPr>
            <a:spLocks noGrp="1" noChangeArrowheads="1"/>
          </p:cNvSpPr>
          <p:nvPr>
            <p:ph type="dt"/>
          </p:nvPr>
        </p:nvSpPr>
        <p:spPr bwMode="auto">
          <a:xfrm>
            <a:off x="457200" y="6356350"/>
            <a:ext cx="2128838"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n-lt"/>
                <a:ea typeface="Arial Unicode MS" panose="020B0604020202020204" pitchFamily="34" charset="-128"/>
                <a:cs typeface="Arial Unicode MS" panose="020B0604020202020204" pitchFamily="34" charset="-128"/>
              </a:defRPr>
            </a:lvl1pPr>
          </a:lstStyle>
          <a:p>
            <a:r>
              <a:rPr lang="en-US" altLang="en-US"/>
              <a:t>12/19/17</a:t>
            </a:r>
          </a:p>
        </p:txBody>
      </p:sp>
      <p:sp>
        <p:nvSpPr>
          <p:cNvPr id="2052" name="Text Box 4">
            <a:extLst>
              <a:ext uri="{FF2B5EF4-FFF2-40B4-BE49-F238E27FC236}">
                <a16:creationId xmlns:a16="http://schemas.microsoft.com/office/drawing/2014/main" id="{25E85AD8-4267-4017-8AE1-07B0138EEA32}"/>
              </a:ext>
            </a:extLst>
          </p:cNvPr>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3" name="Rectangle 5">
            <a:extLst>
              <a:ext uri="{FF2B5EF4-FFF2-40B4-BE49-F238E27FC236}">
                <a16:creationId xmlns:a16="http://schemas.microsoft.com/office/drawing/2014/main" id="{058742B7-C3EF-46CD-A94B-6D1EA7BE0C96}"/>
              </a:ext>
            </a:extLst>
          </p:cNvPr>
          <p:cNvSpPr>
            <a:spLocks noGrp="1" noChangeArrowheads="1"/>
          </p:cNvSpPr>
          <p:nvPr>
            <p:ph type="sldNum"/>
          </p:nvPr>
        </p:nvSpPr>
        <p:spPr bwMode="auto">
          <a:xfrm>
            <a:off x="6553200" y="6356350"/>
            <a:ext cx="2128838"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n-lt"/>
                <a:ea typeface="Arial Unicode MS" panose="020B0604020202020204" pitchFamily="34" charset="-128"/>
                <a:cs typeface="Arial Unicode MS" panose="020B0604020202020204" pitchFamily="34" charset="-128"/>
              </a:defRPr>
            </a:lvl1pPr>
          </a:lstStyle>
          <a:p>
            <a:fld id="{B2A57113-D118-429F-AA60-CCB1F37C273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p:txStyles>
    <p:titleStyle>
      <a:lvl1pPr algn="l" defTabSz="457200" rtl="0" fontAlgn="base">
        <a:lnSpc>
          <a:spcPct val="102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57200" rtl="0" fontAlgn="base">
        <a:lnSpc>
          <a:spcPct val="102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fontAlgn="base">
        <a:lnSpc>
          <a:spcPct val="102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57200" rtl="0" fontAlgn="base">
        <a:lnSpc>
          <a:spcPct val="102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57200" rtl="0" fontAlgn="base">
        <a:lnSpc>
          <a:spcPct val="102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a:lnSpc>
          <a:spcPct val="102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05554B05-A2B3-453F-A32A-C52BF2ADB708}"/>
              </a:ext>
            </a:extLst>
          </p:cNvPr>
          <p:cNvSpPr>
            <a:spLocks noGrp="1" noChangeArrowheads="1"/>
          </p:cNvSpPr>
          <p:nvPr>
            <p:ph type="title"/>
          </p:nvPr>
        </p:nvSpPr>
        <p:spPr bwMode="auto">
          <a:xfrm>
            <a:off x="457200" y="274638"/>
            <a:ext cx="8224838" cy="1138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title text format</a:t>
            </a:r>
          </a:p>
        </p:txBody>
      </p:sp>
      <p:sp>
        <p:nvSpPr>
          <p:cNvPr id="3074" name="Rectangle 2">
            <a:extLst>
              <a:ext uri="{FF2B5EF4-FFF2-40B4-BE49-F238E27FC236}">
                <a16:creationId xmlns:a16="http://schemas.microsoft.com/office/drawing/2014/main" id="{5F13D2B8-F754-469C-AF7D-BB3384133749}"/>
              </a:ext>
            </a:extLst>
          </p:cNvPr>
          <p:cNvSpPr>
            <a:spLocks noGrp="1" noChangeArrowheads="1"/>
          </p:cNvSpPr>
          <p:nvPr>
            <p:ph type="body" idx="1"/>
          </p:nvPr>
        </p:nvSpPr>
        <p:spPr bwMode="auto">
          <a:xfrm>
            <a:off x="457200" y="1600200"/>
            <a:ext cx="4033838" cy="452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075" name="Rectangle 3">
            <a:extLst>
              <a:ext uri="{FF2B5EF4-FFF2-40B4-BE49-F238E27FC236}">
                <a16:creationId xmlns:a16="http://schemas.microsoft.com/office/drawing/2014/main" id="{D8E09BDE-2CDA-445F-ACD1-F65DB42E1C0C}"/>
              </a:ext>
            </a:extLst>
          </p:cNvPr>
          <p:cNvSpPr>
            <a:spLocks noGrp="1" noChangeArrowheads="1"/>
          </p:cNvSpPr>
          <p:nvPr>
            <p:ph type="dt"/>
          </p:nvPr>
        </p:nvSpPr>
        <p:spPr bwMode="auto">
          <a:xfrm>
            <a:off x="457200" y="6356350"/>
            <a:ext cx="2128838"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n-lt"/>
                <a:ea typeface="Arial Unicode MS" panose="020B0604020202020204" pitchFamily="34" charset="-128"/>
                <a:cs typeface="Arial Unicode MS" panose="020B0604020202020204" pitchFamily="34" charset="-128"/>
              </a:defRPr>
            </a:lvl1pPr>
          </a:lstStyle>
          <a:p>
            <a:r>
              <a:rPr lang="en-US" altLang="en-US"/>
              <a:t>12/19/17</a:t>
            </a:r>
          </a:p>
        </p:txBody>
      </p:sp>
      <p:sp>
        <p:nvSpPr>
          <p:cNvPr id="3076" name="Text Box 4">
            <a:extLst>
              <a:ext uri="{FF2B5EF4-FFF2-40B4-BE49-F238E27FC236}">
                <a16:creationId xmlns:a16="http://schemas.microsoft.com/office/drawing/2014/main" id="{B86E1CBC-CC96-4752-ABEE-18B6279EE5A6}"/>
              </a:ext>
            </a:extLst>
          </p:cNvPr>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5">
            <a:extLst>
              <a:ext uri="{FF2B5EF4-FFF2-40B4-BE49-F238E27FC236}">
                <a16:creationId xmlns:a16="http://schemas.microsoft.com/office/drawing/2014/main" id="{5BEE0C7C-D640-493D-8B05-C4D5281E0811}"/>
              </a:ext>
            </a:extLst>
          </p:cNvPr>
          <p:cNvSpPr>
            <a:spLocks noGrp="1" noChangeArrowheads="1"/>
          </p:cNvSpPr>
          <p:nvPr>
            <p:ph type="sldNum"/>
          </p:nvPr>
        </p:nvSpPr>
        <p:spPr bwMode="auto">
          <a:xfrm>
            <a:off x="6553200" y="6356350"/>
            <a:ext cx="2128838"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n-lt"/>
                <a:ea typeface="Arial Unicode MS" panose="020B0604020202020204" pitchFamily="34" charset="-128"/>
                <a:cs typeface="Arial Unicode MS" panose="020B0604020202020204" pitchFamily="34" charset="-128"/>
              </a:defRPr>
            </a:lvl1pPr>
          </a:lstStyle>
          <a:p>
            <a:fld id="{0E8AD964-B26C-44FF-AE84-1460F58C067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l" defTabSz="457200" rtl="0" fontAlgn="base">
        <a:lnSpc>
          <a:spcPct val="102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57200" rtl="0" fontAlgn="base">
        <a:lnSpc>
          <a:spcPct val="102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fontAlgn="base">
        <a:lnSpc>
          <a:spcPct val="102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57200" rtl="0" fontAlgn="base">
        <a:lnSpc>
          <a:spcPct val="102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57200" rtl="0" fontAlgn="base">
        <a:lnSpc>
          <a:spcPct val="102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a:lnSpc>
          <a:spcPct val="102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F26F6F1D-541E-4E44-BB37-C35209EF8949}"/>
              </a:ext>
            </a:extLst>
          </p:cNvPr>
          <p:cNvSpPr>
            <a:spLocks noGrp="1" noChangeArrowheads="1"/>
          </p:cNvSpPr>
          <p:nvPr>
            <p:ph type="title" idx="4294967295"/>
          </p:nvPr>
        </p:nvSpPr>
        <p:spPr>
          <a:xfrm>
            <a:off x="685800" y="1295401"/>
            <a:ext cx="7772400" cy="847726"/>
          </a:xfrm>
          <a:ln/>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400" b="1" u="sng" dirty="0"/>
              <a:t>Current in a magnetic field</a:t>
            </a:r>
          </a:p>
        </p:txBody>
      </p:sp>
      <p:pic>
        <p:nvPicPr>
          <p:cNvPr id="5123" name="Picture 3">
            <a:extLst>
              <a:ext uri="{FF2B5EF4-FFF2-40B4-BE49-F238E27FC236}">
                <a16:creationId xmlns:a16="http://schemas.microsoft.com/office/drawing/2014/main" id="{6EA0AFBF-C54C-4316-9846-95600AF446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5929313"/>
            <a:ext cx="1377950" cy="6238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4" name="Picture 4">
            <a:extLst>
              <a:ext uri="{FF2B5EF4-FFF2-40B4-BE49-F238E27FC236}">
                <a16:creationId xmlns:a16="http://schemas.microsoft.com/office/drawing/2014/main" id="{2FEFA8A2-0908-4DF7-A4C4-BF86AF3C59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58063" y="5786438"/>
            <a:ext cx="1504950" cy="847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5" name="Picture 5">
            <a:extLst>
              <a:ext uri="{FF2B5EF4-FFF2-40B4-BE49-F238E27FC236}">
                <a16:creationId xmlns:a16="http://schemas.microsoft.com/office/drawing/2014/main" id="{9E977409-7D28-4506-AF02-339DD5286E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2690812"/>
            <a:ext cx="3636963" cy="30241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D44E064B-B1AB-48F3-90D2-BE207FDE7196}"/>
              </a:ext>
            </a:extLst>
          </p:cNvPr>
          <p:cNvSpPr txBox="1">
            <a:spLocks noChangeArrowheads="1"/>
          </p:cNvSpPr>
          <p:nvPr/>
        </p:nvSpPr>
        <p:spPr bwMode="auto">
          <a:xfrm>
            <a:off x="457200" y="417513"/>
            <a:ext cx="8229600" cy="6059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ClrTx/>
              <a:buFontTx/>
              <a:buNone/>
            </a:pPr>
            <a:r>
              <a:rPr lang="en-US" altLang="en-US" sz="3000" b="1" u="sng" dirty="0">
                <a:latin typeface="Calibri" panose="020F0502020204030204" pitchFamily="34" charset="0"/>
              </a:rPr>
              <a:t>Force on a Moving Charge</a:t>
            </a:r>
          </a:p>
          <a:p>
            <a:pPr hangingPunct="1">
              <a:lnSpc>
                <a:spcPct val="100000"/>
              </a:lnSpc>
              <a:spcBef>
                <a:spcPts val="638"/>
              </a:spcBef>
              <a:spcAft>
                <a:spcPts val="1425"/>
              </a:spcAft>
              <a:buClrTx/>
              <a:buFontTx/>
              <a:buNone/>
            </a:pPr>
            <a:r>
              <a:rPr lang="en-US" altLang="en-US" sz="3000" dirty="0">
                <a:latin typeface="Calibri" panose="020F0502020204030204" pitchFamily="34" charset="0"/>
              </a:rPr>
              <a:t>When a charged particle travels through a magnetic field, it experiences a force unlike any other that we're familiar with in everyday life. We call this force </a:t>
            </a:r>
            <a:r>
              <a:rPr lang="en-US" altLang="en-US" sz="3000" u="sng" dirty="0">
                <a:latin typeface="Calibri" panose="020F0502020204030204" pitchFamily="34" charset="0"/>
              </a:rPr>
              <a:t>Lorentz force</a:t>
            </a:r>
            <a:r>
              <a:rPr lang="en-US" altLang="en-US" sz="3000" dirty="0">
                <a:latin typeface="Calibri" panose="020F0502020204030204" pitchFamily="34" charset="0"/>
              </a:rPr>
              <a:t>.</a:t>
            </a:r>
          </a:p>
          <a:p>
            <a:pPr hangingPunct="1">
              <a:lnSpc>
                <a:spcPct val="100000"/>
              </a:lnSpc>
              <a:spcBef>
                <a:spcPts val="638"/>
              </a:spcBef>
              <a:spcAft>
                <a:spcPts val="1425"/>
              </a:spcAft>
              <a:buClrTx/>
              <a:buFontTx/>
              <a:buNone/>
            </a:pPr>
            <a:r>
              <a:rPr lang="en-US" altLang="en-US" sz="3000" dirty="0">
                <a:latin typeface="Calibri" panose="020F0502020204030204" pitchFamily="34" charset="0"/>
              </a:rPr>
              <a:t>The strange thing with that kind of force is that the  magnetic field cannot exert a force on a charged particle unless there is relative motion between the particle and the field and also just because there's relative motion between the particle and the field, it does not necessarily mean that the particle will experience a force.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8CD78E7D-0851-425B-89AB-235478CC184E}"/>
              </a:ext>
            </a:extLst>
          </p:cNvPr>
          <p:cNvSpPr>
            <a:spLocks noGrp="1" noChangeArrowheads="1"/>
          </p:cNvSpPr>
          <p:nvPr>
            <p:ph type="body"/>
          </p:nvPr>
        </p:nvSpPr>
        <p:spPr>
          <a:xfrm>
            <a:off x="457200" y="333375"/>
            <a:ext cx="8362950" cy="5792788"/>
          </a:xfrm>
          <a:ln/>
        </p:spPr>
        <p:txBody>
          <a:bodyPr/>
          <a:lstStyle/>
          <a:p>
            <a:pPr>
              <a:lnSpc>
                <a:spcPct val="100000"/>
              </a:lnSpc>
              <a:spcBef>
                <a:spcPts val="638"/>
              </a:spcBef>
              <a:spcAft>
                <a:spcPts val="1425"/>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3200"/>
          </a:p>
          <a:p>
            <a:pPr>
              <a:lnSpc>
                <a:spcPct val="100000"/>
              </a:lnSpc>
              <a:spcBef>
                <a:spcPts val="638"/>
              </a:spcBef>
              <a:spcAft>
                <a:spcPts val="1425"/>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3200"/>
          </a:p>
        </p:txBody>
      </p:sp>
      <p:sp>
        <p:nvSpPr>
          <p:cNvPr id="7171" name="Rectangle 3">
            <a:extLst>
              <a:ext uri="{FF2B5EF4-FFF2-40B4-BE49-F238E27FC236}">
                <a16:creationId xmlns:a16="http://schemas.microsoft.com/office/drawing/2014/main" id="{6A353787-2C32-4973-B1CD-FBA7475B7DA6}"/>
              </a:ext>
            </a:extLst>
          </p:cNvPr>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172" name="Text Box 4">
            <a:extLst>
              <a:ext uri="{FF2B5EF4-FFF2-40B4-BE49-F238E27FC236}">
                <a16:creationId xmlns:a16="http://schemas.microsoft.com/office/drawing/2014/main" id="{575BE4BF-B27F-41F9-AA74-4CA5FC3C8EA7}"/>
              </a:ext>
            </a:extLst>
          </p:cNvPr>
          <p:cNvSpPr txBox="1">
            <a:spLocks noChangeArrowheads="1"/>
          </p:cNvSpPr>
          <p:nvPr/>
        </p:nvSpPr>
        <p:spPr bwMode="auto">
          <a:xfrm>
            <a:off x="468313" y="260350"/>
            <a:ext cx="8147050" cy="6256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ClrTx/>
              <a:buFontTx/>
              <a:buNone/>
            </a:pPr>
            <a:r>
              <a:rPr lang="en-US" altLang="en-US" sz="3000" dirty="0">
                <a:latin typeface="Calibri" panose="020F0502020204030204" pitchFamily="34" charset="0"/>
              </a:rPr>
              <a:t>Lets examine more closely the factors that determine the strength and direction of the Lorentz force. </a:t>
            </a:r>
          </a:p>
          <a:p>
            <a:pPr hangingPunct="1">
              <a:lnSpc>
                <a:spcPct val="100000"/>
              </a:lnSpc>
              <a:spcBef>
                <a:spcPts val="638"/>
              </a:spcBef>
              <a:spcAft>
                <a:spcPts val="1425"/>
              </a:spcAft>
              <a:buClrTx/>
              <a:buFontTx/>
              <a:buNone/>
            </a:pPr>
            <a:r>
              <a:rPr lang="en-US" altLang="en-US" sz="3000" dirty="0">
                <a:latin typeface="Calibri" panose="020F0502020204030204" pitchFamily="34" charset="0"/>
              </a:rPr>
              <a:t>The </a:t>
            </a:r>
            <a:r>
              <a:rPr lang="en-US" altLang="en-US" sz="3000" u="sng" dirty="0">
                <a:latin typeface="Calibri" panose="020F0502020204030204" pitchFamily="34" charset="0"/>
              </a:rPr>
              <a:t>magnitude </a:t>
            </a:r>
            <a:r>
              <a:rPr lang="en-US" altLang="en-US" sz="3000" dirty="0">
                <a:latin typeface="Calibri" panose="020F0502020204030204" pitchFamily="34" charset="0"/>
              </a:rPr>
              <a:t>of this force is proportional to the amount of charge in the particle and the strength of the magnetic field. Also it depends from the angle between the direction of magnetic field and the charged particle’s velocity in such a way that if the particle is traveling perpendicular to the magnetic field lines will experience the maximum force. At other angles the force is less and becomes </a:t>
            </a:r>
            <a:r>
              <a:rPr lang="en-US" altLang="en-US" sz="3000" u="sng" dirty="0">
                <a:latin typeface="Calibri" panose="020F0502020204030204" pitchFamily="34" charset="0"/>
              </a:rPr>
              <a:t>zero</a:t>
            </a:r>
            <a:r>
              <a:rPr lang="en-US" altLang="en-US" sz="3000" dirty="0">
                <a:latin typeface="Calibri" panose="020F0502020204030204" pitchFamily="34" charset="0"/>
              </a:rPr>
              <a:t> if the particle is traveling parallel to the magnetic field lines.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479A2E19-67F2-40B4-9790-C5C3261368B5}"/>
              </a:ext>
            </a:extLst>
          </p:cNvPr>
          <p:cNvSpPr>
            <a:spLocks noGrp="1" noChangeArrowheads="1"/>
          </p:cNvSpPr>
          <p:nvPr>
            <p:ph type="body"/>
          </p:nvPr>
        </p:nvSpPr>
        <p:spPr>
          <a:xfrm>
            <a:off x="457200" y="260351"/>
            <a:ext cx="8218488" cy="3168650"/>
          </a:xfrm>
          <a:ln/>
        </p:spPr>
        <p:txBody>
          <a:bodyPr/>
          <a:lstStyle/>
          <a:p>
            <a:pPr>
              <a:lnSpc>
                <a:spcPct val="100000"/>
              </a:lnSpc>
              <a:spcBef>
                <a:spcPts val="638"/>
              </a:spcBef>
              <a:spcAft>
                <a:spcPts val="1425"/>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000" dirty="0"/>
              <a:t>The direction of the Lorentz force is always perpendicular to both the magnetic field and the particle's direction of travel.</a:t>
            </a:r>
            <a:r>
              <a:rPr lang="el-GR" altLang="en-US" sz="3000" dirty="0"/>
              <a:t> </a:t>
            </a:r>
          </a:p>
          <a:p>
            <a:pPr>
              <a:lnSpc>
                <a:spcPct val="100000"/>
              </a:lnSpc>
              <a:spcBef>
                <a:spcPts val="638"/>
              </a:spcBef>
              <a:spcAft>
                <a:spcPts val="1425"/>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000" dirty="0"/>
              <a:t>For a given direction of moving charge and magnetic field we can find the direction of force if we apply the </a:t>
            </a:r>
            <a:r>
              <a:rPr lang="en-US" altLang="en-US" sz="3000" u="sng" dirty="0"/>
              <a:t>Right Hand Rule</a:t>
            </a:r>
            <a:r>
              <a:rPr lang="en-US" altLang="en-US" sz="3000" dirty="0"/>
              <a:t>.</a:t>
            </a:r>
          </a:p>
        </p:txBody>
      </p:sp>
      <p:pic>
        <p:nvPicPr>
          <p:cNvPr id="4" name="Picture 3">
            <a:extLst>
              <a:ext uri="{FF2B5EF4-FFF2-40B4-BE49-F238E27FC236}">
                <a16:creationId xmlns:a16="http://schemas.microsoft.com/office/drawing/2014/main" id="{DA591D6F-6808-4A72-94C2-AEC71C6461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276600"/>
            <a:ext cx="2971800" cy="304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5" name="Group 4">
            <a:extLst>
              <a:ext uri="{FF2B5EF4-FFF2-40B4-BE49-F238E27FC236}">
                <a16:creationId xmlns:a16="http://schemas.microsoft.com/office/drawing/2014/main" id="{384F5446-2A25-413B-9B21-FEE7449A32F2}"/>
              </a:ext>
            </a:extLst>
          </p:cNvPr>
          <p:cNvGrpSpPr/>
          <p:nvPr/>
        </p:nvGrpSpPr>
        <p:grpSpPr>
          <a:xfrm>
            <a:off x="2057400" y="3657600"/>
            <a:ext cx="1703125" cy="2693389"/>
            <a:chOff x="1421075" y="3676378"/>
            <a:chExt cx="1703125" cy="2693389"/>
          </a:xfrm>
        </p:grpSpPr>
        <p:sp>
          <p:nvSpPr>
            <p:cNvPr id="6" name="Oval 5">
              <a:extLst>
                <a:ext uri="{FF2B5EF4-FFF2-40B4-BE49-F238E27FC236}">
                  <a16:creationId xmlns:a16="http://schemas.microsoft.com/office/drawing/2014/main" id="{B8429CF7-1F1E-43A8-ACC0-6E03BC90D747}"/>
                </a:ext>
              </a:extLst>
            </p:cNvPr>
            <p:cNvSpPr/>
            <p:nvPr/>
          </p:nvSpPr>
          <p:spPr bwMode="auto">
            <a:xfrm>
              <a:off x="2438400" y="4648200"/>
              <a:ext cx="304800" cy="304800"/>
            </a:xfrm>
            <a:prstGeom prst="ellipse">
              <a:avLst/>
            </a:prstGeom>
            <a:solidFill>
              <a:srgbClr val="D6009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ea typeface="Microsoft YaHei" panose="020B0503020204020204" pitchFamily="34" charset="-122"/>
              </a:endParaRPr>
            </a:p>
          </p:txBody>
        </p:sp>
        <p:cxnSp>
          <p:nvCxnSpPr>
            <p:cNvPr id="7" name="Straight Arrow Connector 6">
              <a:extLst>
                <a:ext uri="{FF2B5EF4-FFF2-40B4-BE49-F238E27FC236}">
                  <a16:creationId xmlns:a16="http://schemas.microsoft.com/office/drawing/2014/main" id="{438D9772-DE5D-49FF-ADDE-26D6A1F2E32E}"/>
                </a:ext>
              </a:extLst>
            </p:cNvPr>
            <p:cNvCxnSpPr>
              <a:cxnSpLocks/>
            </p:cNvCxnSpPr>
            <p:nvPr/>
          </p:nvCxnSpPr>
          <p:spPr bwMode="auto">
            <a:xfrm flipH="1">
              <a:off x="1909763" y="3733800"/>
              <a:ext cx="1214437" cy="2562225"/>
            </a:xfrm>
            <a:prstGeom prst="straightConnector1">
              <a:avLst/>
            </a:prstGeom>
            <a:solidFill>
              <a:srgbClr val="00B8FF"/>
            </a:solidFill>
            <a:ln w="22225" cap="flat" cmpd="sng" algn="ctr">
              <a:solidFill>
                <a:srgbClr val="FF0000"/>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2A6E1DB8-209B-44DD-B88A-CCD4CF6738A9}"/>
                </a:ext>
              </a:extLst>
            </p:cNvPr>
            <p:cNvCxnSpPr>
              <a:cxnSpLocks/>
            </p:cNvCxnSpPr>
            <p:nvPr/>
          </p:nvCxnSpPr>
          <p:spPr bwMode="auto">
            <a:xfrm flipH="1">
              <a:off x="1926431" y="3733800"/>
              <a:ext cx="1197769" cy="2483644"/>
            </a:xfrm>
            <a:prstGeom prst="line">
              <a:avLst/>
            </a:prstGeom>
            <a:solidFill>
              <a:srgbClr val="00B8FF"/>
            </a:solidFill>
            <a:ln w="349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a:extLst>
                <a:ext uri="{FF2B5EF4-FFF2-40B4-BE49-F238E27FC236}">
                  <a16:creationId xmlns:a16="http://schemas.microsoft.com/office/drawing/2014/main" id="{C741EBAB-60BF-457F-B2C9-82744919016A}"/>
                </a:ext>
              </a:extLst>
            </p:cNvPr>
            <p:cNvSpPr txBox="1"/>
            <p:nvPr/>
          </p:nvSpPr>
          <p:spPr>
            <a:xfrm>
              <a:off x="2133600" y="6019799"/>
              <a:ext cx="457200" cy="349968"/>
            </a:xfrm>
            <a:prstGeom prst="rect">
              <a:avLst/>
            </a:prstGeom>
            <a:noFill/>
          </p:spPr>
          <p:txBody>
            <a:bodyPr wrap="square" rtlCol="0">
              <a:spAutoFit/>
            </a:bodyPr>
            <a:lstStyle/>
            <a:p>
              <a:r>
                <a:rPr lang="el-GR" b="1" dirty="0">
                  <a:solidFill>
                    <a:srgbClr val="FF0000"/>
                  </a:solidFill>
                </a:rPr>
                <a:t>Β</a:t>
              </a:r>
              <a:endParaRPr lang="en-US" b="1" dirty="0">
                <a:solidFill>
                  <a:srgbClr val="FF0000"/>
                </a:solidFill>
              </a:endParaRPr>
            </a:p>
          </p:txBody>
        </p:sp>
        <p:cxnSp>
          <p:nvCxnSpPr>
            <p:cNvPr id="10" name="Straight Arrow Connector 9">
              <a:extLst>
                <a:ext uri="{FF2B5EF4-FFF2-40B4-BE49-F238E27FC236}">
                  <a16:creationId xmlns:a16="http://schemas.microsoft.com/office/drawing/2014/main" id="{75BDC955-B2EE-47AD-8822-8EE3F1C0BC13}"/>
                </a:ext>
              </a:extLst>
            </p:cNvPr>
            <p:cNvCxnSpPr>
              <a:cxnSpLocks/>
            </p:cNvCxnSpPr>
            <p:nvPr/>
          </p:nvCxnSpPr>
          <p:spPr bwMode="auto">
            <a:xfrm flipH="1" flipV="1">
              <a:off x="1421075" y="4707988"/>
              <a:ext cx="1025208" cy="92612"/>
            </a:xfrm>
            <a:prstGeom prst="straightConnector1">
              <a:avLst/>
            </a:prstGeom>
            <a:solidFill>
              <a:srgbClr val="00B8FF"/>
            </a:solidFill>
            <a:ln w="25400" cap="flat" cmpd="sng" algn="ctr">
              <a:solidFill>
                <a:srgbClr val="D60093"/>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a:extLst>
                <a:ext uri="{FF2B5EF4-FFF2-40B4-BE49-F238E27FC236}">
                  <a16:creationId xmlns:a16="http://schemas.microsoft.com/office/drawing/2014/main" id="{67BB0F98-B194-4933-9663-CF19FD1904CD}"/>
                </a:ext>
              </a:extLst>
            </p:cNvPr>
            <p:cNvSpPr txBox="1"/>
            <p:nvPr/>
          </p:nvSpPr>
          <p:spPr>
            <a:xfrm>
              <a:off x="1447800" y="4222032"/>
              <a:ext cx="457200" cy="349968"/>
            </a:xfrm>
            <a:prstGeom prst="rect">
              <a:avLst/>
            </a:prstGeom>
            <a:noFill/>
          </p:spPr>
          <p:txBody>
            <a:bodyPr wrap="square" rtlCol="0">
              <a:spAutoFit/>
            </a:bodyPr>
            <a:lstStyle/>
            <a:p>
              <a:r>
                <a:rPr lang="en-US" b="1" dirty="0">
                  <a:solidFill>
                    <a:srgbClr val="D60093"/>
                  </a:solidFill>
                </a:rPr>
                <a:t>v</a:t>
              </a:r>
            </a:p>
          </p:txBody>
        </p:sp>
        <p:cxnSp>
          <p:nvCxnSpPr>
            <p:cNvPr id="12" name="Straight Arrow Connector 11">
              <a:extLst>
                <a:ext uri="{FF2B5EF4-FFF2-40B4-BE49-F238E27FC236}">
                  <a16:creationId xmlns:a16="http://schemas.microsoft.com/office/drawing/2014/main" id="{A2A6E9B6-CA1C-45B6-8534-763EFF460332}"/>
                </a:ext>
              </a:extLst>
            </p:cNvPr>
            <p:cNvCxnSpPr>
              <a:cxnSpLocks/>
            </p:cNvCxnSpPr>
            <p:nvPr/>
          </p:nvCxnSpPr>
          <p:spPr bwMode="auto">
            <a:xfrm flipV="1">
              <a:off x="2590800" y="3717388"/>
              <a:ext cx="0" cy="930812"/>
            </a:xfrm>
            <a:prstGeom prst="straightConnector1">
              <a:avLst/>
            </a:prstGeom>
            <a:solidFill>
              <a:srgbClr val="00B8FF"/>
            </a:solidFill>
            <a:ln w="2540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a:extLst>
                <a:ext uri="{FF2B5EF4-FFF2-40B4-BE49-F238E27FC236}">
                  <a16:creationId xmlns:a16="http://schemas.microsoft.com/office/drawing/2014/main" id="{1E0EB59D-2635-4C88-A17B-627337DF0D97}"/>
                </a:ext>
              </a:extLst>
            </p:cNvPr>
            <p:cNvSpPr txBox="1"/>
            <p:nvPr/>
          </p:nvSpPr>
          <p:spPr>
            <a:xfrm>
              <a:off x="2068115" y="3676378"/>
              <a:ext cx="457200" cy="349968"/>
            </a:xfrm>
            <a:prstGeom prst="rect">
              <a:avLst/>
            </a:prstGeom>
            <a:noFill/>
          </p:spPr>
          <p:txBody>
            <a:bodyPr wrap="square" rtlCol="0">
              <a:spAutoFit/>
            </a:bodyPr>
            <a:lstStyle/>
            <a:p>
              <a:r>
                <a:rPr lang="en-US" b="1" dirty="0">
                  <a:solidFill>
                    <a:schemeClr val="tx1"/>
                  </a:solidFill>
                </a:rPr>
                <a:t>F</a:t>
              </a:r>
            </a:p>
          </p:txBody>
        </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DD2A73E-41EE-453F-BACC-255004C82DDD}"/>
              </a:ext>
            </a:extLst>
          </p:cNvPr>
          <p:cNvSpPr>
            <a:spLocks noGrp="1" noChangeArrowheads="1"/>
          </p:cNvSpPr>
          <p:nvPr>
            <p:ph type="body"/>
          </p:nvPr>
        </p:nvSpPr>
        <p:spPr>
          <a:xfrm>
            <a:off x="523875" y="463549"/>
            <a:ext cx="7858125" cy="3773487"/>
          </a:xfrm>
          <a:ln/>
        </p:spPr>
        <p:txBody>
          <a:bodyPr/>
          <a:lstStyle/>
          <a:p>
            <a:pPr>
              <a:lnSpc>
                <a:spcPct val="100000"/>
              </a:lnSpc>
              <a:spcBef>
                <a:spcPts val="638"/>
              </a:spcBef>
              <a:spcAft>
                <a:spcPts val="1425"/>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000" dirty="0"/>
              <a:t>The rule is that if you took your right hand and put your forefinger (first finger) forward pointing at the direction of particles velocity and your second finger pointing at the direction of magnetic field, then the direction of the force for a </a:t>
            </a:r>
            <a:r>
              <a:rPr lang="en-US" altLang="en-US" sz="3000" u="sng" dirty="0"/>
              <a:t>positive </a:t>
            </a:r>
            <a:r>
              <a:rPr lang="en-US" altLang="en-US" sz="3000" dirty="0"/>
              <a:t>moving charge would be indicated if you stuck your thumb up </a:t>
            </a:r>
            <a:r>
              <a:rPr lang="en-US" altLang="en-US" sz="3000" u="sng" dirty="0"/>
              <a:t>perpendicular</a:t>
            </a:r>
            <a:r>
              <a:rPr lang="en-US" altLang="en-US" sz="3000" dirty="0"/>
              <a:t> to the other two fingers.</a:t>
            </a:r>
          </a:p>
        </p:txBody>
      </p:sp>
      <p:pic>
        <p:nvPicPr>
          <p:cNvPr id="9219" name="Picture 3">
            <a:extLst>
              <a:ext uri="{FF2B5EF4-FFF2-40B4-BE49-F238E27FC236}">
                <a16:creationId xmlns:a16="http://schemas.microsoft.com/office/drawing/2014/main" id="{2532FB6D-39B0-4831-AC53-A189F6E7A4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886200"/>
            <a:ext cx="2971800" cy="26147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Rectangle 2">
            <a:extLst>
              <a:ext uri="{FF2B5EF4-FFF2-40B4-BE49-F238E27FC236}">
                <a16:creationId xmlns:a16="http://schemas.microsoft.com/office/drawing/2014/main" id="{396F8EEC-C344-433F-89BD-3CC08A2305D7}"/>
              </a:ext>
            </a:extLst>
          </p:cNvPr>
          <p:cNvSpPr txBox="1">
            <a:spLocks noChangeArrowheads="1"/>
          </p:cNvSpPr>
          <p:nvPr/>
        </p:nvSpPr>
        <p:spPr bwMode="auto">
          <a:xfrm>
            <a:off x="523875" y="4313236"/>
            <a:ext cx="5638800" cy="2011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lgn="l" defTabSz="457200" rtl="0" fontAlgn="base">
              <a:lnSpc>
                <a:spcPct val="102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57200"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a:lstStyle>
          <a:p>
            <a:pPr hangingPunct="1">
              <a:lnSpc>
                <a:spcPct val="100000"/>
              </a:lnSpc>
              <a:spcBef>
                <a:spcPts val="638"/>
              </a:spcBef>
              <a:spcAft>
                <a:spcPts val="1425"/>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000" dirty="0"/>
              <a:t>If the moving charge is </a:t>
            </a:r>
            <a:r>
              <a:rPr lang="en-US" altLang="en-US" sz="3000" u="sng" dirty="0"/>
              <a:t>negative </a:t>
            </a:r>
            <a:r>
              <a:rPr lang="en-US" altLang="en-US" sz="3000" dirty="0"/>
              <a:t>then the force will be at the </a:t>
            </a:r>
            <a:r>
              <a:rPr lang="en-US" altLang="en-US" sz="3000" u="sng" dirty="0"/>
              <a:t>opposite</a:t>
            </a:r>
            <a:r>
              <a:rPr lang="en-US" altLang="en-US" sz="3000" dirty="0"/>
              <a:t> direction the thump is pointing.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964EF0E-DAF7-42FD-B5DB-F93FEC8A2692}"/>
              </a:ext>
            </a:extLst>
          </p:cNvPr>
          <p:cNvSpPr>
            <a:spLocks noChangeArrowheads="1"/>
          </p:cNvSpPr>
          <p:nvPr/>
        </p:nvSpPr>
        <p:spPr bwMode="auto">
          <a:xfrm>
            <a:off x="0" y="1025525"/>
            <a:ext cx="91440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43" name="Rectangle 3">
            <a:extLst>
              <a:ext uri="{FF2B5EF4-FFF2-40B4-BE49-F238E27FC236}">
                <a16:creationId xmlns:a16="http://schemas.microsoft.com/office/drawing/2014/main" id="{108BE0F2-3F2A-4FC4-88DD-6267FA29857C}"/>
              </a:ext>
            </a:extLst>
          </p:cNvPr>
          <p:cNvSpPr>
            <a:spLocks noChangeArrowheads="1"/>
          </p:cNvSpPr>
          <p:nvPr/>
        </p:nvSpPr>
        <p:spPr bwMode="auto">
          <a:xfrm>
            <a:off x="0" y="885825"/>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44" name="Text Box 4">
            <a:extLst>
              <a:ext uri="{FF2B5EF4-FFF2-40B4-BE49-F238E27FC236}">
                <a16:creationId xmlns:a16="http://schemas.microsoft.com/office/drawing/2014/main" id="{942D7CDD-6447-4F42-A1D7-26E9047E1352}"/>
              </a:ext>
            </a:extLst>
          </p:cNvPr>
          <p:cNvSpPr txBox="1">
            <a:spLocks noChangeArrowheads="1"/>
          </p:cNvSpPr>
          <p:nvPr/>
        </p:nvSpPr>
        <p:spPr bwMode="auto">
          <a:xfrm>
            <a:off x="457200" y="431800"/>
            <a:ext cx="8229600"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ClrTx/>
              <a:buFontTx/>
              <a:buNone/>
            </a:pPr>
            <a:r>
              <a:rPr lang="en-US" altLang="en-US" sz="3000" b="1" u="sng" dirty="0">
                <a:latin typeface="Calibri" panose="020F0502020204030204" pitchFamily="34" charset="0"/>
              </a:rPr>
              <a:t>Α current-carrying wire in the magnetic field</a:t>
            </a:r>
          </a:p>
          <a:p>
            <a:pPr hangingPunct="1">
              <a:lnSpc>
                <a:spcPct val="100000"/>
              </a:lnSpc>
              <a:spcBef>
                <a:spcPts val="638"/>
              </a:spcBef>
              <a:spcAft>
                <a:spcPts val="1425"/>
              </a:spcAft>
              <a:buClrTx/>
              <a:buFontTx/>
              <a:buNone/>
            </a:pPr>
            <a:r>
              <a:rPr lang="en-US" altLang="en-US" sz="3000" dirty="0">
                <a:latin typeface="Calibri" panose="020F0502020204030204" pitchFamily="34" charset="0"/>
              </a:rPr>
              <a:t>Since an electrical current in a wire consists of moving electrons, and these electrons are bound to the conductor, the magnetic forces on the moving charges are transferred to the wire.</a:t>
            </a:r>
          </a:p>
        </p:txBody>
      </p:sp>
      <p:pic>
        <p:nvPicPr>
          <p:cNvPr id="10245" name="Picture 5">
            <a:extLst>
              <a:ext uri="{FF2B5EF4-FFF2-40B4-BE49-F238E27FC236}">
                <a16:creationId xmlns:a16="http://schemas.microsoft.com/office/drawing/2014/main" id="{5D0EDCEE-0A63-47A2-854A-AB3BB8D41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006" y="3434862"/>
            <a:ext cx="5487987" cy="25193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265" name="Text Box 1">
            <a:extLst>
              <a:ext uri="{FF2B5EF4-FFF2-40B4-BE49-F238E27FC236}">
                <a16:creationId xmlns:a16="http://schemas.microsoft.com/office/drawing/2014/main" id="{F178E2AB-EC84-47A8-9DF3-62E7BB169609}"/>
              </a:ext>
            </a:extLst>
          </p:cNvPr>
          <p:cNvSpPr txBox="1">
            <a:spLocks noChangeArrowheads="1"/>
          </p:cNvSpPr>
          <p:nvPr/>
        </p:nvSpPr>
        <p:spPr bwMode="auto">
          <a:xfrm>
            <a:off x="457200" y="404813"/>
            <a:ext cx="8229600" cy="3862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ClrTx/>
              <a:buFontTx/>
              <a:buNone/>
            </a:pPr>
            <a:r>
              <a:rPr lang="en-US" altLang="en-US" sz="3000" dirty="0">
                <a:latin typeface="Calibri" panose="020F0502020204030204" pitchFamily="34" charset="0"/>
              </a:rPr>
              <a:t>When the current is perpendicular to the direction of the magnetic field, the force equation is: </a:t>
            </a:r>
            <a:r>
              <a:rPr lang="en-US" altLang="en-US" sz="3000" b="1" dirty="0">
                <a:latin typeface="Calibri" panose="020F0502020204030204" pitchFamily="34" charset="0"/>
              </a:rPr>
              <a:t>F = BIL</a:t>
            </a:r>
          </a:p>
          <a:p>
            <a:pPr hangingPunct="1">
              <a:lnSpc>
                <a:spcPct val="100000"/>
              </a:lnSpc>
              <a:spcBef>
                <a:spcPts val="638"/>
              </a:spcBef>
              <a:spcAft>
                <a:spcPts val="1425"/>
              </a:spcAft>
              <a:buClrTx/>
              <a:buFontTx/>
              <a:buNone/>
            </a:pPr>
            <a:r>
              <a:rPr lang="en-US" altLang="en-US" sz="3000" dirty="0">
                <a:latin typeface="Calibri" panose="020F0502020204030204" pitchFamily="34" charset="0"/>
              </a:rPr>
              <a:t>where: </a:t>
            </a:r>
            <a:r>
              <a:rPr lang="en-US" altLang="en-US" sz="3000" b="1" dirty="0">
                <a:latin typeface="Calibri" panose="020F0502020204030204" pitchFamily="34" charset="0"/>
              </a:rPr>
              <a:t>F</a:t>
            </a:r>
            <a:r>
              <a:rPr lang="en-US" altLang="en-US" sz="3000" dirty="0">
                <a:latin typeface="Calibri" panose="020F0502020204030204" pitchFamily="34" charset="0"/>
              </a:rPr>
              <a:t> is the force in Newtons, </a:t>
            </a:r>
            <a:r>
              <a:rPr lang="en-US" altLang="en-US" sz="3000" b="1" dirty="0">
                <a:latin typeface="Calibri" panose="020F0502020204030204" pitchFamily="34" charset="0"/>
              </a:rPr>
              <a:t>B</a:t>
            </a:r>
            <a:r>
              <a:rPr lang="en-US" altLang="en-US" sz="3000" dirty="0">
                <a:latin typeface="Calibri" panose="020F0502020204030204" pitchFamily="34" charset="0"/>
              </a:rPr>
              <a:t> is the strength of the magnetic field in </a:t>
            </a:r>
            <a:r>
              <a:rPr lang="en-US" altLang="en-US" sz="3000" dirty="0" err="1">
                <a:latin typeface="Calibri" panose="020F0502020204030204" pitchFamily="34" charset="0"/>
              </a:rPr>
              <a:t>Teslas</a:t>
            </a:r>
            <a:r>
              <a:rPr lang="en-US" altLang="en-US" sz="3000" dirty="0">
                <a:latin typeface="Calibri" panose="020F0502020204030204" pitchFamily="34" charset="0"/>
              </a:rPr>
              <a:t>, </a:t>
            </a:r>
            <a:r>
              <a:rPr lang="en-US" altLang="en-US" sz="3000" b="1" dirty="0">
                <a:latin typeface="Calibri" panose="020F0502020204030204" pitchFamily="34" charset="0"/>
              </a:rPr>
              <a:t>I</a:t>
            </a:r>
            <a:r>
              <a:rPr lang="en-US" altLang="en-US" sz="3000" dirty="0">
                <a:latin typeface="Calibri" panose="020F0502020204030204" pitchFamily="34" charset="0"/>
              </a:rPr>
              <a:t> is the electrical current in Amperes, </a:t>
            </a:r>
            <a:r>
              <a:rPr lang="en-US" altLang="en-US" sz="3000" b="1" dirty="0">
                <a:latin typeface="Calibri" panose="020F0502020204030204" pitchFamily="34" charset="0"/>
              </a:rPr>
              <a:t>L</a:t>
            </a:r>
            <a:r>
              <a:rPr lang="en-US" altLang="en-US" sz="3000" dirty="0">
                <a:latin typeface="Calibri" panose="020F0502020204030204" pitchFamily="34" charset="0"/>
              </a:rPr>
              <a:t> is the length of the wire through the magnetic field in meters.</a:t>
            </a:r>
          </a:p>
        </p:txBody>
      </p:sp>
      <p:pic>
        <p:nvPicPr>
          <p:cNvPr id="11267" name="Picture 3">
            <a:extLst>
              <a:ext uri="{FF2B5EF4-FFF2-40B4-BE49-F238E27FC236}">
                <a16:creationId xmlns:a16="http://schemas.microsoft.com/office/drawing/2014/main" id="{5D0D9477-5198-458E-B188-0208478CCB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4112" y="3657600"/>
            <a:ext cx="3976688" cy="309322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34519</TotalTime>
  <Words>408</Words>
  <Application>Microsoft Office PowerPoint</Application>
  <PresentationFormat>On-screen Show (4:3)</PresentationFormat>
  <Paragraphs>24</Paragraphs>
  <Slides>7</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 Unicode MS</vt:lpstr>
      <vt:lpstr>Microsoft YaHei</vt:lpstr>
      <vt:lpstr>Arial</vt:lpstr>
      <vt:lpstr>Calibri</vt:lpstr>
      <vt:lpstr>Times New Roman</vt:lpstr>
      <vt:lpstr>Office Theme</vt:lpstr>
      <vt:lpstr>Office Theme</vt:lpstr>
      <vt:lpstr>Office Theme</vt:lpstr>
      <vt:lpstr>Current in a magnetic field</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in a magnetic field</dc:title>
  <cp:lastModifiedBy>Vassilis Galanis</cp:lastModifiedBy>
  <cp:revision>2</cp:revision>
  <cp:lastPrinted>1601-01-01T00:00:00Z</cp:lastPrinted>
  <dcterms:created xsi:type="dcterms:W3CDTF">1601-01-01T00:00:00Z</dcterms:created>
  <dcterms:modified xsi:type="dcterms:W3CDTF">2018-05-19T14:14:05Z</dcterms:modified>
</cp:coreProperties>
</file>