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5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87" autoAdjust="0"/>
    <p:restoredTop sz="86477" autoAdjust="0"/>
  </p:normalViewPr>
  <p:slideViewPr>
    <p:cSldViewPr>
      <p:cViewPr varScale="1">
        <p:scale>
          <a:sx n="70" d="100"/>
          <a:sy n="70" d="100"/>
        </p:scale>
        <p:origin x="-19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3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Programovanie mobilných aplikácií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29C1AF"/>
                </a:solidFill>
              </a:rPr>
              <a:t>Základné</a:t>
            </a:r>
            <a:r>
              <a:rPr lang="en-US" dirty="0" smtClean="0">
                <a:solidFill>
                  <a:srgbClr val="29C1AF"/>
                </a:solidFill>
              </a:rPr>
              <a:t> </a:t>
            </a:r>
            <a:r>
              <a:rPr lang="en-US" dirty="0" err="1">
                <a:solidFill>
                  <a:srgbClr val="29C1AF"/>
                </a:solidFill>
              </a:rPr>
              <a:t>kroky</a:t>
            </a:r>
            <a:r>
              <a:rPr lang="en-US" dirty="0">
                <a:solidFill>
                  <a:srgbClr val="29C1AF"/>
                </a:solidFill>
              </a:rPr>
              <a:t> </a:t>
            </a:r>
            <a:r>
              <a:rPr lang="en-US" dirty="0" err="1">
                <a:solidFill>
                  <a:srgbClr val="29C1AF"/>
                </a:solidFill>
              </a:rPr>
              <a:t>na</a:t>
            </a:r>
            <a:r>
              <a:rPr lang="en-US" dirty="0">
                <a:solidFill>
                  <a:srgbClr val="29C1AF"/>
                </a:solidFill>
              </a:rPr>
              <a:t> </a:t>
            </a:r>
            <a:r>
              <a:rPr lang="en-US" dirty="0" err="1">
                <a:solidFill>
                  <a:srgbClr val="29C1AF"/>
                </a:solidFill>
              </a:rPr>
              <a:t>začatie</a:t>
            </a:r>
            <a:r>
              <a:rPr lang="en-US" dirty="0">
                <a:solidFill>
                  <a:srgbClr val="29C1AF"/>
                </a:solidFill>
              </a:rPr>
              <a:t> </a:t>
            </a:r>
            <a:r>
              <a:rPr lang="en-US" dirty="0" err="1">
                <a:solidFill>
                  <a:srgbClr val="29C1AF"/>
                </a:solidFill>
              </a:rPr>
              <a:t>vytvárania</a:t>
            </a:r>
            <a:r>
              <a:rPr lang="en-US" dirty="0">
                <a:solidFill>
                  <a:srgbClr val="29C1AF"/>
                </a:solidFill>
              </a:rPr>
              <a:t> a </a:t>
            </a:r>
            <a:r>
              <a:rPr lang="en-US" dirty="0" err="1">
                <a:solidFill>
                  <a:srgbClr val="29C1AF"/>
                </a:solidFill>
              </a:rPr>
              <a:t>propagácie</a:t>
            </a:r>
            <a:r>
              <a:rPr lang="en-US" dirty="0">
                <a:solidFill>
                  <a:srgbClr val="29C1AF"/>
                </a:solidFill>
              </a:rPr>
              <a:t> </a:t>
            </a:r>
            <a:r>
              <a:rPr lang="en-US" dirty="0" err="1">
                <a:solidFill>
                  <a:srgbClr val="29C1AF"/>
                </a:solidFill>
              </a:rPr>
              <a:t>mobilných</a:t>
            </a:r>
            <a:r>
              <a:rPr lang="en-US" dirty="0">
                <a:solidFill>
                  <a:srgbClr val="29C1AF"/>
                </a:solidFill>
              </a:rPr>
              <a:t> </a:t>
            </a:r>
            <a:r>
              <a:rPr lang="en-US" dirty="0" err="1">
                <a:solidFill>
                  <a:srgbClr val="29C1AF"/>
                </a:solidFill>
              </a:rPr>
              <a:t>aplikácií</a:t>
            </a:r>
            <a:endParaRPr lang="en-US" dirty="0">
              <a:solidFill>
                <a:srgbClr val="29C1AF"/>
              </a:solidFill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sk-SK" sz="3600" b="1" dirty="0"/>
              <a:t>Krok </a:t>
            </a:r>
            <a:r>
              <a:rPr lang="sk-SK" sz="3600" b="1" dirty="0" smtClean="0"/>
              <a:t>1:</a:t>
            </a:r>
            <a:r>
              <a:rPr lang="en-US" sz="3600" b="1" dirty="0" smtClean="0"/>
              <a:t> </a:t>
            </a:r>
            <a:r>
              <a:rPr lang="sk-SK" sz="3600" b="1" dirty="0" smtClean="0"/>
              <a:t>Získajte nápad alebo problém</a:t>
            </a:r>
          </a:p>
          <a:p>
            <a:pPr marL="400050" lvl="1" indent="0">
              <a:buNone/>
            </a:pPr>
            <a:r>
              <a:rPr lang="sk-SK" sz="3200" dirty="0" smtClean="0"/>
              <a:t>Ak už máte nápad na aplikáciu, prejdite na druhý krok. Ak nie, prečítajte si ďalej. Chcete vytvoriť aplikáciu, ale nemáte nápad na aplikáciu? To, čo skutočne potrebujete, sú problémy a sú všade!</a:t>
            </a:r>
            <a:endParaRPr lang="sk-SK" sz="3000" dirty="0" smtClean="0"/>
          </a:p>
          <a:p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sk-SK" sz="3600" b="1" dirty="0"/>
              <a:t>Krok </a:t>
            </a:r>
            <a:r>
              <a:rPr lang="sk-SK" sz="3600" b="1" dirty="0" smtClean="0"/>
              <a:t>2: </a:t>
            </a:r>
            <a:r>
              <a:rPr lang="sk-SK" sz="3600" b="1" dirty="0" smtClean="0"/>
              <a:t>Identifikujte potreby.</a:t>
            </a:r>
            <a:r>
              <a:rPr lang="sk-SK" sz="3600" dirty="0" smtClean="0"/>
              <a:t> </a:t>
            </a:r>
          </a:p>
          <a:p>
            <a:pPr marL="400050" lvl="1" indent="0">
              <a:buNone/>
            </a:pPr>
            <a:r>
              <a:rPr lang="sk-SK" sz="3200" dirty="0" smtClean="0"/>
              <a:t>Overte si, že vaša aplikácia ešte neexistuje. Svoju myšlienku môžete overiť pomocou </a:t>
            </a:r>
            <a:r>
              <a:rPr lang="sk-SK" sz="3200" dirty="0"/>
              <a:t>nástroja </a:t>
            </a:r>
            <a:r>
              <a:rPr lang="sk-SK" sz="3200" dirty="0" err="1"/>
              <a:t>Google</a:t>
            </a:r>
            <a:r>
              <a:rPr lang="sk-SK" sz="3200" dirty="0"/>
              <a:t> </a:t>
            </a:r>
            <a:r>
              <a:rPr lang="sk-SK" sz="3200" dirty="0" err="1"/>
              <a:t>Keyword</a:t>
            </a:r>
            <a:r>
              <a:rPr lang="sk-SK" sz="3200" dirty="0"/>
              <a:t> </a:t>
            </a:r>
            <a:r>
              <a:rPr lang="sk-SK" sz="3200" dirty="0" err="1"/>
              <a:t>Planner</a:t>
            </a:r>
            <a:r>
              <a:rPr lang="sk-SK" sz="3200" dirty="0"/>
              <a:t> , </a:t>
            </a:r>
            <a:r>
              <a:rPr lang="sk-SK" sz="3200" dirty="0" smtClean="0"/>
              <a:t>ktorý vám pomôže nájsť počet ľudí, ktorí hľadajú to, čo sa snažíte vytvoriť. Môžete tiež vytvoriť webovú stránku, ktorá vo všeobecnosti zvýrazňuje nápady vašej aplikácie a zistí záujem používateľov prostredníctvom e-mailovej registrácie.</a:t>
            </a:r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56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/>
          </a:bodyPr>
          <a:lstStyle/>
          <a:p>
            <a:r>
              <a:rPr lang="sk-SK" sz="3600" b="1" dirty="0" smtClean="0"/>
              <a:t>Krok </a:t>
            </a:r>
            <a:r>
              <a:rPr lang="en-US" sz="3600" b="1" dirty="0" smtClean="0"/>
              <a:t>3</a:t>
            </a:r>
            <a:r>
              <a:rPr lang="en-US" sz="3600" b="1" dirty="0"/>
              <a:t>: </a:t>
            </a:r>
            <a:r>
              <a:rPr lang="sk-SK" sz="3600" b="1" dirty="0" smtClean="0"/>
              <a:t>Načrtnite si </a:t>
            </a:r>
            <a:r>
              <a:rPr lang="sk-SK" sz="3600" b="1" dirty="0" err="1" smtClean="0"/>
              <a:t>layout</a:t>
            </a:r>
            <a:r>
              <a:rPr lang="sk-SK" sz="3600" b="1" dirty="0" smtClean="0"/>
              <a:t> a funkcie</a:t>
            </a:r>
            <a:r>
              <a:rPr lang="en-US" sz="3600" b="1" dirty="0" smtClean="0"/>
              <a:t>.</a:t>
            </a:r>
            <a:r>
              <a:rPr lang="en-US" sz="3600" dirty="0" smtClean="0"/>
              <a:t> </a:t>
            </a:r>
            <a:r>
              <a:rPr lang="en-US" dirty="0" err="1"/>
              <a:t>Overenie</a:t>
            </a:r>
            <a:r>
              <a:rPr lang="en-US" dirty="0"/>
              <a:t> </a:t>
            </a:r>
            <a:r>
              <a:rPr lang="en-US" dirty="0" err="1"/>
              <a:t>nápadu</a:t>
            </a:r>
            <a:r>
              <a:rPr lang="en-US" dirty="0"/>
              <a:t> </a:t>
            </a:r>
            <a:r>
              <a:rPr lang="en-US" dirty="0" err="1"/>
              <a:t>aplikácie</a:t>
            </a:r>
            <a:r>
              <a:rPr lang="en-US" dirty="0"/>
              <a:t> </a:t>
            </a:r>
            <a:r>
              <a:rPr lang="en-US" dirty="0" err="1"/>
              <a:t>znamená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máte</a:t>
            </a:r>
            <a:r>
              <a:rPr lang="en-US" dirty="0"/>
              <a:t> </a:t>
            </a:r>
            <a:r>
              <a:rPr lang="en-US" dirty="0" err="1"/>
              <a:t>niečo</a:t>
            </a:r>
            <a:r>
              <a:rPr lang="en-US" dirty="0"/>
              <a:t>, </a:t>
            </a:r>
            <a:r>
              <a:rPr lang="en-US" dirty="0" err="1"/>
              <a:t>čo</a:t>
            </a:r>
            <a:r>
              <a:rPr lang="en-US" dirty="0"/>
              <a:t> </a:t>
            </a:r>
            <a:r>
              <a:rPr lang="en-US" dirty="0" err="1"/>
              <a:t>ľudia</a:t>
            </a:r>
            <a:r>
              <a:rPr lang="en-US" dirty="0"/>
              <a:t> </a:t>
            </a:r>
            <a:r>
              <a:rPr lang="en-US" dirty="0" err="1"/>
              <a:t>chcú</a:t>
            </a:r>
            <a:r>
              <a:rPr lang="en-US" dirty="0"/>
              <a:t> </a:t>
            </a:r>
            <a:r>
              <a:rPr lang="en-US" dirty="0" err="1"/>
              <a:t>používať</a:t>
            </a:r>
            <a:r>
              <a:rPr lang="en-US" dirty="0"/>
              <a:t>. </a:t>
            </a:r>
            <a:r>
              <a:rPr lang="en-US" dirty="0" err="1"/>
              <a:t>Teraz</a:t>
            </a:r>
            <a:r>
              <a:rPr lang="en-US" dirty="0"/>
              <a:t> je </a:t>
            </a:r>
            <a:r>
              <a:rPr lang="en-US" dirty="0" err="1"/>
              <a:t>čas</a:t>
            </a:r>
            <a:r>
              <a:rPr lang="en-US" dirty="0"/>
              <a:t> </a:t>
            </a:r>
            <a:r>
              <a:rPr lang="sk-SK" dirty="0" smtClean="0"/>
              <a:t>spracovať pre </a:t>
            </a:r>
            <a:r>
              <a:rPr lang="en-US" dirty="0" err="1" smtClean="0"/>
              <a:t>svoj</a:t>
            </a:r>
            <a:r>
              <a:rPr lang="en-US" dirty="0" smtClean="0"/>
              <a:t> </a:t>
            </a:r>
            <a:r>
              <a:rPr lang="en-US" dirty="0" err="1"/>
              <a:t>výrobok</a:t>
            </a:r>
            <a:r>
              <a:rPr lang="en-US" dirty="0"/>
              <a:t> </a:t>
            </a:r>
            <a:r>
              <a:rPr lang="sk-SK" dirty="0" smtClean="0"/>
              <a:t>podrobnú </a:t>
            </a:r>
            <a:r>
              <a:rPr lang="en-US" dirty="0" err="1" smtClean="0"/>
              <a:t>dokument</a:t>
            </a:r>
            <a:r>
              <a:rPr lang="sk-SK" dirty="0" err="1" smtClean="0"/>
              <a:t>áciu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/>
          </a:bodyPr>
          <a:lstStyle/>
          <a:p>
            <a:r>
              <a:rPr lang="sk-SK" sz="3600" b="1" dirty="0" smtClean="0"/>
              <a:t>Krok 4: Odstráňte zbytočné funkcie</a:t>
            </a:r>
            <a:r>
              <a:rPr lang="sk-SK" sz="3600" b="1" dirty="0" smtClean="0"/>
              <a:t>.</a:t>
            </a:r>
            <a:r>
              <a:rPr lang="sk-SK" sz="3600" dirty="0" smtClean="0"/>
              <a:t> </a:t>
            </a:r>
          </a:p>
          <a:p>
            <a:pPr marL="400050" lvl="1" indent="0">
              <a:buNone/>
            </a:pPr>
            <a:r>
              <a:rPr lang="sk-SK" sz="3200" dirty="0" smtClean="0"/>
              <a:t>Z podrobnej dokumentácie, ktorú ste pripravili, začnite hlbšie skúmať funkcie, ktoré môžete odstrániť. Vytvorte iba základné funkcie aplikácie. Nevytvárajte prvky prvej verzie, ktoré sú "príjemné" a môžu byť vždy pridané neskôr ako aktualizácia.</a:t>
            </a:r>
            <a:endParaRPr lang="sk-SK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/>
          </a:bodyPr>
          <a:lstStyle/>
          <a:p>
            <a:r>
              <a:rPr lang="sk-SK" sz="4000" b="1" dirty="0"/>
              <a:t>Krok </a:t>
            </a:r>
            <a:r>
              <a:rPr lang="sk-SK" sz="4000" b="1" dirty="0" smtClean="0"/>
              <a:t>5</a:t>
            </a:r>
            <a:r>
              <a:rPr lang="en-US" sz="4000" b="1" dirty="0"/>
              <a:t>: </a:t>
            </a:r>
            <a:r>
              <a:rPr lang="en-US" sz="4000" b="1" dirty="0" err="1"/>
              <a:t>Získajte</a:t>
            </a:r>
            <a:r>
              <a:rPr lang="en-US" sz="4000" b="1" dirty="0"/>
              <a:t> </a:t>
            </a:r>
            <a:r>
              <a:rPr lang="en-US" sz="4000" b="1" dirty="0" err="1"/>
              <a:t>rýchlo</a:t>
            </a:r>
            <a:r>
              <a:rPr lang="en-US" sz="4000" b="1" dirty="0"/>
              <a:t> </a:t>
            </a:r>
            <a:r>
              <a:rPr lang="en-US" sz="4000" b="1" dirty="0" err="1" smtClean="0"/>
              <a:t>spätnú</a:t>
            </a:r>
            <a:r>
              <a:rPr lang="en-US" sz="4000" b="1" dirty="0" smtClean="0"/>
              <a:t> </a:t>
            </a:r>
            <a:r>
              <a:rPr lang="en-US" sz="4000" b="1" dirty="0" err="1"/>
              <a:t>väzbu</a:t>
            </a:r>
            <a:r>
              <a:rPr lang="en-US" sz="4000" b="1" dirty="0"/>
              <a:t> </a:t>
            </a:r>
            <a:r>
              <a:rPr lang="en-US" sz="4000" b="1" dirty="0" smtClean="0"/>
              <a:t>a </a:t>
            </a:r>
            <a:r>
              <a:rPr lang="en-US" sz="4000" b="1" dirty="0" err="1"/>
              <a:t>improvizujte</a:t>
            </a:r>
            <a:r>
              <a:rPr lang="en-US" sz="4000" b="1" dirty="0" smtClean="0"/>
              <a:t>.</a:t>
            </a:r>
            <a:r>
              <a:rPr lang="en-US" sz="4000" dirty="0" smtClean="0"/>
              <a:t> </a:t>
            </a:r>
            <a:endParaRPr lang="en-US" sz="4000" dirty="0" smtClean="0"/>
          </a:p>
          <a:p>
            <a:pPr marL="400050" lvl="1" indent="0">
              <a:buNone/>
            </a:pPr>
            <a:r>
              <a:rPr lang="en-US" sz="3600" dirty="0" err="1"/>
              <a:t>Keď</a:t>
            </a:r>
            <a:r>
              <a:rPr lang="en-US" sz="3600" dirty="0"/>
              <a:t> </a:t>
            </a:r>
            <a:r>
              <a:rPr lang="sk-SK" sz="3600" dirty="0" smtClean="0"/>
              <a:t>sa </a:t>
            </a:r>
            <a:r>
              <a:rPr lang="en-US" sz="3600" dirty="0" err="1" smtClean="0"/>
              <a:t>vaša</a:t>
            </a:r>
            <a:r>
              <a:rPr lang="en-US" sz="3600" dirty="0" smtClean="0"/>
              <a:t> </a:t>
            </a:r>
            <a:r>
              <a:rPr lang="en-US" sz="3600" dirty="0" err="1"/>
              <a:t>aplikácia</a:t>
            </a:r>
            <a:r>
              <a:rPr lang="en-US" sz="3600" dirty="0"/>
              <a:t> </a:t>
            </a:r>
            <a:r>
              <a:rPr lang="sk-SK" sz="3600" dirty="0" smtClean="0"/>
              <a:t>objaví </a:t>
            </a:r>
            <a:r>
              <a:rPr lang="en-US" sz="3600" dirty="0" err="1" smtClean="0"/>
              <a:t>naživo</a:t>
            </a:r>
            <a:r>
              <a:rPr lang="en-US" sz="3600" dirty="0" smtClean="0"/>
              <a:t> </a:t>
            </a:r>
            <a:r>
              <a:rPr lang="en-US" sz="3600" dirty="0"/>
              <a:t>v </a:t>
            </a:r>
            <a:r>
              <a:rPr lang="en-US" sz="3600" dirty="0" err="1"/>
              <a:t>obchode</a:t>
            </a:r>
            <a:r>
              <a:rPr lang="en-US" sz="3600" dirty="0"/>
              <a:t> s </a:t>
            </a:r>
            <a:r>
              <a:rPr lang="en-US" sz="3600" dirty="0" err="1"/>
              <a:t>aplikáciami</a:t>
            </a:r>
            <a:r>
              <a:rPr lang="en-US" sz="3600" dirty="0"/>
              <a:t>, </a:t>
            </a:r>
            <a:r>
              <a:rPr lang="sk-SK" sz="3600" dirty="0" smtClean="0"/>
              <a:t>jej </a:t>
            </a:r>
            <a:r>
              <a:rPr lang="en-US" sz="3600" dirty="0" err="1" smtClean="0"/>
              <a:t>prvé</a:t>
            </a:r>
            <a:r>
              <a:rPr lang="en-US" sz="3600" dirty="0" smtClean="0"/>
              <a:t> </a:t>
            </a:r>
            <a:r>
              <a:rPr lang="en-US" sz="3600" dirty="0" err="1"/>
              <a:t>použitie</a:t>
            </a:r>
            <a:r>
              <a:rPr lang="en-US" sz="3600" dirty="0"/>
              <a:t> a </a:t>
            </a:r>
            <a:r>
              <a:rPr lang="en-US" sz="3600" dirty="0" err="1"/>
              <a:t>správanie</a:t>
            </a:r>
            <a:r>
              <a:rPr lang="en-US" sz="3600" dirty="0"/>
              <a:t> </a:t>
            </a:r>
            <a:r>
              <a:rPr lang="en-US" sz="3600" dirty="0" err="1"/>
              <a:t>zákazníkov</a:t>
            </a:r>
            <a:r>
              <a:rPr lang="en-US" sz="3600" dirty="0"/>
              <a:t> </a:t>
            </a:r>
            <a:r>
              <a:rPr lang="en-US" sz="3600" dirty="0" err="1"/>
              <a:t>vám</a:t>
            </a:r>
            <a:r>
              <a:rPr lang="en-US" sz="3600" dirty="0"/>
              <a:t> </a:t>
            </a:r>
            <a:r>
              <a:rPr lang="en-US" sz="3600" dirty="0" err="1"/>
              <a:t>poskytne</a:t>
            </a:r>
            <a:r>
              <a:rPr lang="en-US" sz="3600" dirty="0"/>
              <a:t> </a:t>
            </a:r>
            <a:r>
              <a:rPr lang="en-US" sz="3600" dirty="0" err="1"/>
              <a:t>prehľad</a:t>
            </a:r>
            <a:r>
              <a:rPr lang="en-US" sz="3600" dirty="0"/>
              <a:t> o tom, </a:t>
            </a:r>
            <a:r>
              <a:rPr lang="en-US" sz="3600" dirty="0" err="1"/>
              <a:t>ako</a:t>
            </a:r>
            <a:r>
              <a:rPr lang="en-US" sz="3600" dirty="0"/>
              <a:t> </a:t>
            </a:r>
            <a:r>
              <a:rPr lang="en-US" sz="3600" dirty="0" err="1"/>
              <a:t>zlepšiť</a:t>
            </a:r>
            <a:r>
              <a:rPr lang="en-US" sz="3600" dirty="0"/>
              <a:t> a </a:t>
            </a:r>
            <a:r>
              <a:rPr lang="en-US" sz="3600" dirty="0" err="1"/>
              <a:t>vylepšiť</a:t>
            </a:r>
            <a:r>
              <a:rPr lang="en-US" sz="3600" dirty="0"/>
              <a:t> </a:t>
            </a:r>
            <a:r>
              <a:rPr lang="en-US" sz="3600" dirty="0" err="1"/>
              <a:t>vašu</a:t>
            </a:r>
            <a:r>
              <a:rPr lang="en-US" sz="3600" dirty="0"/>
              <a:t> </a:t>
            </a:r>
            <a:r>
              <a:rPr lang="en-US" sz="3600" dirty="0" err="1"/>
              <a:t>aplikáciu</a:t>
            </a:r>
            <a:r>
              <a:rPr lang="en-US" sz="3600" dirty="0"/>
              <a:t>.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/>
          </a:bodyPr>
          <a:lstStyle/>
          <a:p>
            <a:r>
              <a:rPr lang="sk-SK" sz="3600" b="1" dirty="0" smtClean="0"/>
              <a:t>Krok 6: Predstavte funkcie</a:t>
            </a:r>
            <a:r>
              <a:rPr lang="sk-SK" sz="3600" b="1" dirty="0" smtClean="0"/>
              <a:t>.</a:t>
            </a:r>
            <a:r>
              <a:rPr lang="sk-SK" sz="3600" dirty="0" smtClean="0"/>
              <a:t> </a:t>
            </a:r>
          </a:p>
          <a:p>
            <a:pPr marL="457200" lvl="1" indent="0">
              <a:buNone/>
            </a:pPr>
            <a:r>
              <a:rPr lang="sk-SK" sz="3200" dirty="0" smtClean="0"/>
              <a:t>Vytvorili ste prvú verziu s obmedzenými funkciami a len základnou ponukou. Teraz je čas na jej vyhodnotenie a uvedenie zostávajúcich funkcií, ktoré boli vynechané v prvej verzii. Prostredníctvom analýzy a spätnej väzby budete vedieť, či sú funkcie už relevantné.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/>
          </a:bodyPr>
          <a:lstStyle/>
          <a:p>
            <a:r>
              <a:rPr lang="sk-SK" sz="3600" b="1" dirty="0" smtClean="0"/>
              <a:t>Krok 7: Propagujte svoju aplikáciu</a:t>
            </a:r>
            <a:r>
              <a:rPr lang="sk-SK" sz="3600" b="1" dirty="0" smtClean="0"/>
              <a:t>.</a:t>
            </a:r>
          </a:p>
          <a:p>
            <a:pPr marL="400050" lvl="1" indent="0">
              <a:buNone/>
            </a:pPr>
            <a:r>
              <a:rPr lang="sk-SK" sz="3200" dirty="0" smtClean="0"/>
              <a:t>Ak už </a:t>
            </a:r>
            <a:r>
              <a:rPr lang="sk-SK" sz="3200" smtClean="0"/>
              <a:t>ste fanúšikom </a:t>
            </a:r>
            <a:r>
              <a:rPr lang="sk-SK" sz="3200" dirty="0" smtClean="0"/>
              <a:t>sociálnych médií a máte profil </a:t>
            </a:r>
            <a:r>
              <a:rPr lang="sk-SK" sz="3200" dirty="0" err="1" smtClean="0"/>
              <a:t>Twitter</a:t>
            </a:r>
            <a:r>
              <a:rPr lang="sk-SK" sz="3200" dirty="0" smtClean="0"/>
              <a:t>, stránku </a:t>
            </a:r>
            <a:r>
              <a:rPr lang="sk-SK" sz="3200" dirty="0" err="1" smtClean="0"/>
              <a:t>Facebook</a:t>
            </a:r>
            <a:r>
              <a:rPr lang="sk-SK" sz="3200" dirty="0" smtClean="0"/>
              <a:t> alebo stránku </a:t>
            </a:r>
            <a:r>
              <a:rPr lang="sk-SK" sz="3200" dirty="0" err="1" smtClean="0"/>
              <a:t>Linkedin</a:t>
            </a:r>
            <a:r>
              <a:rPr lang="sk-SK" sz="3200" dirty="0" smtClean="0"/>
              <a:t>, využite tento priestor na propagáciu svojej aplikácie.</a:t>
            </a:r>
          </a:p>
          <a:p>
            <a:pPr marL="400050" lvl="1" indent="0">
              <a:buNone/>
            </a:pPr>
            <a:r>
              <a:rPr lang="sk-SK" sz="3200" dirty="0" smtClean="0"/>
              <a:t>Jednoduchý </a:t>
            </a:r>
            <a:r>
              <a:rPr lang="sk-SK" sz="3200" dirty="0" err="1" smtClean="0"/>
              <a:t>banner</a:t>
            </a:r>
            <a:r>
              <a:rPr lang="sk-SK" sz="3200" dirty="0" smtClean="0"/>
              <a:t> s názvom vašej aplikácie a kde ju nájdete je všetko, čo potrebujete.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352</Words>
  <Application>Microsoft Office PowerPoint</Application>
  <PresentationFormat>Prezentácia na obrazovke (4:3)</PresentationFormat>
  <Paragraphs>25</Paragraphs>
  <Slides>8</Slides>
  <Notes>2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Office Theme</vt:lpstr>
      <vt:lpstr>Programovanie mobilných aplikácií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24</cp:revision>
  <dcterms:created xsi:type="dcterms:W3CDTF">2017-03-08T21:43:37Z</dcterms:created>
  <dcterms:modified xsi:type="dcterms:W3CDTF">2018-01-28T20:24:27Z</dcterms:modified>
</cp:coreProperties>
</file>