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Programarea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dispozitivelor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mobile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29C1AF"/>
                </a:solidFill>
              </a:rPr>
              <a:t>Paşi</a:t>
            </a:r>
            <a:r>
              <a:rPr lang="en-US" dirty="0" smtClean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Simpli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pentru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începerea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creării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şi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promovării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aplicaţiilor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pentru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aplicaţiile</a:t>
            </a:r>
            <a:r>
              <a:rPr lang="en-US" dirty="0">
                <a:solidFill>
                  <a:srgbClr val="29C1AF"/>
                </a:solidFill>
              </a:rPr>
              <a:t> tale</a:t>
            </a: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Găseşte </a:t>
            </a:r>
            <a:r>
              <a:rPr lang="pt-BR" sz="2800" b="1" dirty="0"/>
              <a:t>o idee sau o problemă. </a:t>
            </a:r>
            <a:r>
              <a:rPr lang="en-US" sz="2800" dirty="0" smtClean="0"/>
              <a:t> </a:t>
            </a:r>
          </a:p>
          <a:p>
            <a:pPr marL="400050" lvl="1" indent="0">
              <a:buNone/>
            </a:pPr>
            <a:r>
              <a:rPr lang="en-US" sz="2400" smtClean="0"/>
              <a:t>Dacă</a:t>
            </a:r>
            <a:r>
              <a:rPr lang="en-US" sz="2400" dirty="0" smtClean="0"/>
              <a:t> </a:t>
            </a:r>
            <a:r>
              <a:rPr lang="en-US" sz="2400" dirty="0" err="1"/>
              <a:t>aveți</a:t>
            </a:r>
            <a:r>
              <a:rPr lang="en-US" sz="2400" dirty="0"/>
              <a:t> </a:t>
            </a:r>
            <a:r>
              <a:rPr lang="en-US" sz="2400" dirty="0" err="1"/>
              <a:t>deja</a:t>
            </a:r>
            <a:r>
              <a:rPr lang="en-US" sz="2400" dirty="0"/>
              <a:t> o </a:t>
            </a:r>
            <a:r>
              <a:rPr lang="en-US" sz="2400" dirty="0" err="1"/>
              <a:t>idee</a:t>
            </a:r>
            <a:r>
              <a:rPr lang="en-US" sz="2400" dirty="0"/>
              <a:t> de </a:t>
            </a:r>
            <a:r>
              <a:rPr lang="en-US" sz="2400" dirty="0" err="1"/>
              <a:t>aplicație</a:t>
            </a:r>
            <a:r>
              <a:rPr lang="en-US" sz="2400" dirty="0"/>
              <a:t>, </a:t>
            </a:r>
            <a:r>
              <a:rPr lang="en-US" sz="2400" dirty="0" err="1"/>
              <a:t>treceți</a:t>
            </a:r>
            <a:r>
              <a:rPr lang="en-US" sz="2400" dirty="0"/>
              <a:t> la </a:t>
            </a:r>
            <a:r>
              <a:rPr lang="en-US" sz="2400" dirty="0" err="1"/>
              <a:t>pasul</a:t>
            </a:r>
            <a:r>
              <a:rPr lang="en-US" sz="2400" dirty="0"/>
              <a:t> </a:t>
            </a:r>
            <a:r>
              <a:rPr lang="en-US" sz="2400" dirty="0" err="1"/>
              <a:t>doi</a:t>
            </a:r>
            <a:r>
              <a:rPr lang="en-US" sz="2400" dirty="0"/>
              <a:t>. </a:t>
            </a:r>
            <a:r>
              <a:rPr lang="en-US" sz="2400" dirty="0" err="1"/>
              <a:t>Dacă</a:t>
            </a:r>
            <a:r>
              <a:rPr lang="en-US" sz="2400" dirty="0"/>
              <a:t> nu, </a:t>
            </a:r>
            <a:r>
              <a:rPr lang="en-US" sz="2400" dirty="0" err="1"/>
              <a:t>citiți</a:t>
            </a:r>
            <a:r>
              <a:rPr lang="en-US" sz="2400" dirty="0"/>
              <a:t> </a:t>
            </a:r>
            <a:r>
              <a:rPr lang="en-US" sz="2400" dirty="0" err="1"/>
              <a:t>mai</a:t>
            </a:r>
            <a:r>
              <a:rPr lang="en-US" sz="2400" dirty="0"/>
              <a:t> </a:t>
            </a:r>
            <a:r>
              <a:rPr lang="en-US" sz="2400" dirty="0" err="1"/>
              <a:t>departe</a:t>
            </a:r>
            <a:r>
              <a:rPr lang="en-US" sz="2400" dirty="0"/>
              <a:t>. </a:t>
            </a:r>
            <a:r>
              <a:rPr lang="en-US" sz="2400" dirty="0" err="1"/>
              <a:t>Doriți</a:t>
            </a:r>
            <a:r>
              <a:rPr lang="en-US" sz="2400" dirty="0"/>
              <a:t> </a:t>
            </a:r>
            <a:r>
              <a:rPr lang="en-US" sz="2400" dirty="0" err="1"/>
              <a:t>să</a:t>
            </a:r>
            <a:r>
              <a:rPr lang="en-US" sz="2400" dirty="0"/>
              <a:t> </a:t>
            </a:r>
            <a:r>
              <a:rPr lang="en-US" sz="2400" dirty="0" err="1"/>
              <a:t>construiți</a:t>
            </a:r>
            <a:r>
              <a:rPr lang="en-US" sz="2400" dirty="0"/>
              <a:t> o </a:t>
            </a:r>
            <a:r>
              <a:rPr lang="en-US" sz="2400" dirty="0" err="1"/>
              <a:t>aplicație</a:t>
            </a:r>
            <a:r>
              <a:rPr lang="en-US" sz="2400" dirty="0"/>
              <a:t>, </a:t>
            </a:r>
            <a:r>
              <a:rPr lang="en-US" sz="2400" dirty="0" err="1"/>
              <a:t>dar</a:t>
            </a:r>
            <a:r>
              <a:rPr lang="en-US" sz="2400" dirty="0"/>
              <a:t> nu </a:t>
            </a:r>
            <a:r>
              <a:rPr lang="en-US" sz="2400" dirty="0" err="1"/>
              <a:t>aveți</a:t>
            </a:r>
            <a:r>
              <a:rPr lang="en-US" sz="2400" dirty="0"/>
              <a:t> o </a:t>
            </a:r>
            <a:r>
              <a:rPr lang="en-US" sz="2400" dirty="0" err="1"/>
              <a:t>idee</a:t>
            </a:r>
            <a:r>
              <a:rPr lang="en-US" sz="2400" dirty="0"/>
              <a:t> de </a:t>
            </a:r>
            <a:r>
              <a:rPr lang="en-US" sz="2400" dirty="0" err="1"/>
              <a:t>aplicație</a:t>
            </a:r>
            <a:r>
              <a:rPr lang="en-US" sz="2400" dirty="0"/>
              <a:t>? Ce </a:t>
            </a:r>
            <a:r>
              <a:rPr lang="en-US" sz="2400" dirty="0" err="1"/>
              <a:t>ai</a:t>
            </a:r>
            <a:r>
              <a:rPr lang="en-US" sz="2400" dirty="0"/>
              <a:t> cu </a:t>
            </a:r>
            <a:r>
              <a:rPr lang="en-US" sz="2400" dirty="0" err="1"/>
              <a:t>adevărat</a:t>
            </a:r>
            <a:r>
              <a:rPr lang="en-US" sz="2400" dirty="0"/>
              <a:t> </a:t>
            </a:r>
            <a:r>
              <a:rPr lang="en-US" sz="2400" dirty="0" err="1"/>
              <a:t>nevoie</a:t>
            </a:r>
            <a:r>
              <a:rPr lang="en-US" sz="2400" dirty="0"/>
              <a:t> </a:t>
            </a:r>
            <a:r>
              <a:rPr lang="en-US" sz="2400" dirty="0" err="1"/>
              <a:t>sunt</a:t>
            </a:r>
            <a:r>
              <a:rPr lang="en-US" sz="2400" dirty="0"/>
              <a:t> </a:t>
            </a:r>
            <a:r>
              <a:rPr lang="en-US" sz="2400" dirty="0" err="1"/>
              <a:t>probleme</a:t>
            </a:r>
            <a:r>
              <a:rPr lang="en-US" sz="2400" dirty="0"/>
              <a:t> </a:t>
            </a:r>
            <a:r>
              <a:rPr lang="en-US" sz="2400" dirty="0" err="1"/>
              <a:t>și</a:t>
            </a:r>
            <a:r>
              <a:rPr lang="en-US" sz="2400" dirty="0"/>
              <a:t> </a:t>
            </a:r>
            <a:r>
              <a:rPr lang="en-US" sz="2400" dirty="0" err="1"/>
              <a:t>sunt</a:t>
            </a:r>
            <a:r>
              <a:rPr lang="en-US" sz="2400" dirty="0"/>
              <a:t> </a:t>
            </a:r>
            <a:r>
              <a:rPr lang="en-US" sz="2400" dirty="0" err="1"/>
              <a:t>peste</a:t>
            </a:r>
            <a:r>
              <a:rPr lang="en-US" sz="2400" dirty="0"/>
              <a:t> tot!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Identifică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nevoia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endParaRPr lang="en-US" sz="2800" dirty="0"/>
          </a:p>
          <a:p>
            <a:pPr marL="400050" lvl="1" indent="0">
              <a:buNone/>
            </a:pPr>
            <a:r>
              <a:rPr lang="en-US" sz="2400" dirty="0" err="1" smtClean="0"/>
              <a:t>Validarea</a:t>
            </a:r>
            <a:r>
              <a:rPr lang="en-US" sz="2400" dirty="0" smtClean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dovedi</a:t>
            </a:r>
            <a:r>
              <a:rPr lang="en-US" sz="2400" dirty="0"/>
              <a:t> </a:t>
            </a:r>
            <a:r>
              <a:rPr lang="en-US" sz="2400" dirty="0" err="1"/>
              <a:t>că</a:t>
            </a:r>
            <a:r>
              <a:rPr lang="en-US" sz="2400" dirty="0"/>
              <a:t> </a:t>
            </a:r>
            <a:r>
              <a:rPr lang="en-US" sz="2400" dirty="0" err="1"/>
              <a:t>există</a:t>
            </a:r>
            <a:r>
              <a:rPr lang="en-US" sz="2400" dirty="0"/>
              <a:t> o </a:t>
            </a:r>
            <a:r>
              <a:rPr lang="en-US" sz="2400" dirty="0" err="1"/>
              <a:t>cerere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aplicația</a:t>
            </a:r>
            <a:r>
              <a:rPr lang="en-US" sz="2400" dirty="0"/>
              <a:t> </a:t>
            </a:r>
            <a:r>
              <a:rPr lang="en-US" sz="2400" dirty="0" err="1"/>
              <a:t>dvs</a:t>
            </a:r>
            <a:r>
              <a:rPr lang="en-US" sz="2400" dirty="0"/>
              <a:t>. </a:t>
            </a:r>
            <a:r>
              <a:rPr lang="en-US" sz="2400" dirty="0" err="1"/>
              <a:t>Puteți</a:t>
            </a:r>
            <a:r>
              <a:rPr lang="en-US" sz="2400" dirty="0"/>
              <a:t> </a:t>
            </a:r>
            <a:r>
              <a:rPr lang="en-US" sz="2400" dirty="0" err="1"/>
              <a:t>să</a:t>
            </a:r>
            <a:r>
              <a:rPr lang="en-US" sz="2400" dirty="0"/>
              <a:t> </a:t>
            </a:r>
            <a:r>
              <a:rPr lang="en-US" sz="2400" dirty="0" err="1"/>
              <a:t>vă</a:t>
            </a:r>
            <a:r>
              <a:rPr lang="en-US" sz="2400" dirty="0"/>
              <a:t> </a:t>
            </a:r>
            <a:r>
              <a:rPr lang="en-US" sz="2400" dirty="0" err="1"/>
              <a:t>validați</a:t>
            </a:r>
            <a:r>
              <a:rPr lang="en-US" sz="2400" dirty="0"/>
              <a:t> </a:t>
            </a:r>
            <a:r>
              <a:rPr lang="en-US" sz="2400" dirty="0" err="1"/>
              <a:t>ideea</a:t>
            </a:r>
            <a:r>
              <a:rPr lang="en-US" sz="2400" dirty="0"/>
              <a:t> </a:t>
            </a:r>
            <a:r>
              <a:rPr lang="en-US" sz="2400" dirty="0" err="1"/>
              <a:t>utilizând</a:t>
            </a:r>
            <a:r>
              <a:rPr lang="en-US" sz="2400" dirty="0"/>
              <a:t> </a:t>
            </a:r>
            <a:r>
              <a:rPr lang="en-US" sz="2400" dirty="0" err="1"/>
              <a:t>instrumentul</a:t>
            </a:r>
            <a:r>
              <a:rPr lang="en-US" sz="2400" dirty="0"/>
              <a:t> Google </a:t>
            </a:r>
            <a:r>
              <a:rPr lang="en-US" sz="2400" dirty="0" err="1"/>
              <a:t>Planificator</a:t>
            </a:r>
            <a:r>
              <a:rPr lang="en-US" sz="2400" dirty="0"/>
              <a:t> de </a:t>
            </a:r>
            <a:r>
              <a:rPr lang="en-US" sz="2400" dirty="0" err="1"/>
              <a:t>cuvinte</a:t>
            </a:r>
            <a:r>
              <a:rPr lang="en-US" sz="2400" dirty="0"/>
              <a:t> </a:t>
            </a:r>
            <a:r>
              <a:rPr lang="en-US" sz="2400" dirty="0" err="1"/>
              <a:t>cheie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a </a:t>
            </a:r>
            <a:r>
              <a:rPr lang="en-US" sz="2400" dirty="0" err="1"/>
              <a:t>căuta</a:t>
            </a:r>
            <a:r>
              <a:rPr lang="en-US" sz="2400" dirty="0"/>
              <a:t> </a:t>
            </a:r>
            <a:r>
              <a:rPr lang="en-US" sz="2400" dirty="0" err="1"/>
              <a:t>numărul</a:t>
            </a:r>
            <a:r>
              <a:rPr lang="en-US" sz="2400" dirty="0"/>
              <a:t> de </a:t>
            </a:r>
            <a:r>
              <a:rPr lang="en-US" sz="2400" dirty="0" err="1"/>
              <a:t>persoane</a:t>
            </a:r>
            <a:r>
              <a:rPr lang="en-US" sz="2400" dirty="0"/>
              <a:t> care </a:t>
            </a:r>
            <a:r>
              <a:rPr lang="en-US" sz="2400" dirty="0" err="1"/>
              <a:t>caută</a:t>
            </a:r>
            <a:r>
              <a:rPr lang="en-US" sz="2400" dirty="0"/>
              <a:t> </a:t>
            </a:r>
            <a:r>
              <a:rPr lang="en-US" sz="2400" dirty="0" err="1"/>
              <a:t>ce</a:t>
            </a:r>
            <a:r>
              <a:rPr lang="en-US" sz="2400" dirty="0"/>
              <a:t> </a:t>
            </a:r>
            <a:r>
              <a:rPr lang="en-US" sz="2400" dirty="0" err="1"/>
              <a:t>încercați</a:t>
            </a:r>
            <a:r>
              <a:rPr lang="en-US" sz="2400" dirty="0"/>
              <a:t> </a:t>
            </a:r>
            <a:r>
              <a:rPr lang="en-US" sz="2400" dirty="0" err="1"/>
              <a:t>să</a:t>
            </a:r>
            <a:r>
              <a:rPr lang="en-US" sz="2400" dirty="0"/>
              <a:t> </a:t>
            </a:r>
            <a:r>
              <a:rPr lang="en-US" sz="2400" dirty="0" err="1"/>
              <a:t>faceți</a:t>
            </a:r>
            <a:r>
              <a:rPr lang="en-US" sz="2400" dirty="0"/>
              <a:t>. De </a:t>
            </a:r>
            <a:r>
              <a:rPr lang="en-US" sz="2400" dirty="0" err="1"/>
              <a:t>asemenea</a:t>
            </a:r>
            <a:r>
              <a:rPr lang="en-US" sz="2400" dirty="0"/>
              <a:t>, </a:t>
            </a:r>
            <a:r>
              <a:rPr lang="en-US" sz="2400" dirty="0" err="1"/>
              <a:t>puteți</a:t>
            </a:r>
            <a:r>
              <a:rPr lang="en-US" sz="2400" dirty="0"/>
              <a:t> </a:t>
            </a:r>
            <a:r>
              <a:rPr lang="en-US" sz="2400" dirty="0" err="1"/>
              <a:t>crea</a:t>
            </a:r>
            <a:r>
              <a:rPr lang="en-US" sz="2400" dirty="0"/>
              <a:t> o </a:t>
            </a:r>
            <a:r>
              <a:rPr lang="en-US" sz="2400" dirty="0" err="1"/>
              <a:t>pagină</a:t>
            </a:r>
            <a:r>
              <a:rPr lang="en-US" sz="2400" dirty="0"/>
              <a:t> de </a:t>
            </a:r>
            <a:r>
              <a:rPr lang="en-US" sz="2400" dirty="0" err="1"/>
              <a:t>destinație</a:t>
            </a:r>
            <a:r>
              <a:rPr lang="en-US" sz="2400" dirty="0"/>
              <a:t> care </a:t>
            </a:r>
            <a:r>
              <a:rPr lang="en-US" sz="2400" dirty="0" err="1"/>
              <a:t>să</a:t>
            </a:r>
            <a:r>
              <a:rPr lang="en-US" sz="2400" dirty="0"/>
              <a:t> </a:t>
            </a:r>
            <a:r>
              <a:rPr lang="en-US" sz="2400" dirty="0" err="1"/>
              <a:t>evidențieze</a:t>
            </a:r>
            <a:r>
              <a:rPr lang="en-US" sz="2400" dirty="0"/>
              <a:t> </a:t>
            </a:r>
            <a:r>
              <a:rPr lang="en-US" sz="2400" dirty="0" err="1"/>
              <a:t>ideea</a:t>
            </a:r>
            <a:r>
              <a:rPr lang="en-US" sz="2400" dirty="0"/>
              <a:t> </a:t>
            </a:r>
            <a:r>
              <a:rPr lang="en-US" sz="2400" dirty="0" err="1"/>
              <a:t>aplicației</a:t>
            </a:r>
            <a:r>
              <a:rPr lang="en-US" sz="2400" dirty="0"/>
              <a:t> </a:t>
            </a:r>
            <a:r>
              <a:rPr lang="en-US" sz="2400" dirty="0" err="1"/>
              <a:t>dvs</a:t>
            </a:r>
            <a:r>
              <a:rPr lang="en-US" sz="2400" dirty="0"/>
              <a:t>. </a:t>
            </a:r>
            <a:r>
              <a:rPr lang="en-US" sz="2400" dirty="0" err="1"/>
              <a:t>și</a:t>
            </a:r>
            <a:r>
              <a:rPr lang="en-US" sz="2400" dirty="0"/>
              <a:t> </a:t>
            </a:r>
            <a:r>
              <a:rPr lang="en-US" sz="2400" dirty="0" err="1"/>
              <a:t>să</a:t>
            </a:r>
            <a:r>
              <a:rPr lang="en-US" sz="2400" dirty="0"/>
              <a:t> </a:t>
            </a:r>
            <a:r>
              <a:rPr lang="en-US" sz="2400" dirty="0" err="1"/>
              <a:t>caute</a:t>
            </a:r>
            <a:r>
              <a:rPr lang="en-US" sz="2400" dirty="0"/>
              <a:t> </a:t>
            </a:r>
            <a:r>
              <a:rPr lang="en-US" sz="2400" dirty="0" err="1"/>
              <a:t>interes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utilizatori</a:t>
            </a:r>
            <a:r>
              <a:rPr lang="en-US" sz="2400" dirty="0"/>
              <a:t> </a:t>
            </a:r>
            <a:r>
              <a:rPr lang="en-US" sz="2400" dirty="0" err="1"/>
              <a:t>printr</a:t>
            </a:r>
            <a:r>
              <a:rPr lang="en-US" sz="2400" dirty="0"/>
              <a:t>-o </a:t>
            </a:r>
            <a:r>
              <a:rPr lang="en-US" sz="2400" dirty="0" err="1"/>
              <a:t>înscriere</a:t>
            </a:r>
            <a:r>
              <a:rPr lang="en-US" sz="2400" dirty="0"/>
              <a:t> </a:t>
            </a:r>
            <a:r>
              <a:rPr lang="en-US" sz="2400" dirty="0" err="1"/>
              <a:t>prin</a:t>
            </a:r>
            <a:r>
              <a:rPr lang="en-US" sz="2400" dirty="0"/>
              <a:t> e-mail.</a:t>
            </a:r>
            <a:endParaRPr lang="en-US" sz="26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6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Pasul</a:t>
            </a:r>
            <a:r>
              <a:rPr lang="en-US" b="1" dirty="0"/>
              <a:t> 3:Așezați </a:t>
            </a:r>
            <a:r>
              <a:rPr lang="en-US" b="1" dirty="0" err="1"/>
              <a:t>fluxul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caracteristicile</a:t>
            </a:r>
            <a:r>
              <a:rPr lang="en-US" b="1" dirty="0"/>
              <a:t>..</a:t>
            </a:r>
            <a:r>
              <a:rPr lang="en-US" dirty="0" smtClean="0"/>
              <a:t> </a:t>
            </a:r>
            <a:r>
              <a:rPr lang="ro-RO" sz="2800" dirty="0"/>
              <a:t>Validarea ideii aplicației dvs. înseamnă că aveți ceva pe care oamenii vor să o folosească. Acum este timpul să vă detaliați produsul pe un document sau dacă doriți să mergeți la o distanță suplimentară, utilizați un instrument de tip </a:t>
            </a:r>
            <a:r>
              <a:rPr lang="ro-RO" sz="2800" dirty="0" smtClean="0"/>
              <a:t>wireframing</a:t>
            </a:r>
            <a:r>
              <a:rPr lang="en-US" sz="2800" dirty="0" smtClean="0"/>
              <a:t>(</a:t>
            </a:r>
            <a:r>
              <a:rPr lang="en-US" sz="2800" dirty="0" err="1" smtClean="0"/>
              <a:t>este</a:t>
            </a:r>
            <a:r>
              <a:rPr lang="en-US" sz="2800" dirty="0" smtClean="0"/>
              <a:t> o </a:t>
            </a:r>
            <a:r>
              <a:rPr lang="en-US" sz="2800" dirty="0" err="1" smtClean="0"/>
              <a:t>unealtă</a:t>
            </a:r>
            <a:r>
              <a:rPr lang="en-US" sz="2800" dirty="0" smtClean="0"/>
              <a:t> </a:t>
            </a:r>
            <a:r>
              <a:rPr lang="en-US" sz="2800" dirty="0" err="1" smtClean="0"/>
              <a:t>prin</a:t>
            </a:r>
            <a:r>
              <a:rPr lang="en-US" sz="2800" dirty="0" smtClean="0"/>
              <a:t> care </a:t>
            </a:r>
            <a:r>
              <a:rPr lang="en-US" sz="2800" dirty="0" err="1" smtClean="0"/>
              <a:t>sunt</a:t>
            </a:r>
            <a:r>
              <a:rPr lang="en-US" sz="2800" dirty="0" smtClean="0"/>
              <a:t> </a:t>
            </a:r>
            <a:r>
              <a:rPr lang="en-US" sz="2800" dirty="0" err="1" smtClean="0"/>
              <a:t>reproduse</a:t>
            </a:r>
            <a:r>
              <a:rPr lang="en-US" sz="2800" dirty="0" smtClean="0"/>
              <a:t> </a:t>
            </a:r>
            <a:r>
              <a:rPr lang="en-US" sz="2800" dirty="0" err="1" smtClean="0"/>
              <a:t>foarte</a:t>
            </a:r>
            <a:r>
              <a:rPr lang="en-US" sz="2800" dirty="0" smtClean="0"/>
              <a:t> </a:t>
            </a:r>
            <a:r>
              <a:rPr lang="en-US" sz="2800" dirty="0" err="1" smtClean="0"/>
              <a:t>usor</a:t>
            </a:r>
            <a:r>
              <a:rPr lang="en-US" sz="2800" dirty="0" smtClean="0"/>
              <a:t> </a:t>
            </a:r>
            <a:r>
              <a:rPr lang="en-US" sz="2800" dirty="0" err="1" smtClean="0"/>
              <a:t>functiile</a:t>
            </a:r>
            <a:r>
              <a:rPr lang="en-US" sz="2800" dirty="0" smtClean="0"/>
              <a:t> </a:t>
            </a:r>
            <a:r>
              <a:rPr lang="en-US" sz="2800" dirty="0" err="1" smtClean="0"/>
              <a:t>unei</a:t>
            </a:r>
            <a:r>
              <a:rPr lang="en-US" sz="2800" dirty="0" smtClean="0"/>
              <a:t> </a:t>
            </a:r>
            <a:r>
              <a:rPr lang="en-US" sz="2800" dirty="0" err="1" smtClean="0"/>
              <a:t>aplicatii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interactiunea</a:t>
            </a:r>
            <a:r>
              <a:rPr lang="en-US" sz="2800" dirty="0" smtClean="0"/>
              <a:t> cu </a:t>
            </a:r>
            <a:r>
              <a:rPr lang="en-US" sz="2800" dirty="0" err="1" smtClean="0"/>
              <a:t>utilizatorul</a:t>
            </a:r>
            <a:r>
              <a:rPr lang="en-US" sz="2800" dirty="0" smtClean="0"/>
              <a:t> </a:t>
            </a:r>
            <a:r>
              <a:rPr lang="en-US" sz="2800" dirty="0" err="1" smtClean="0"/>
              <a:t>prin</a:t>
            </a:r>
            <a:r>
              <a:rPr lang="en-US" sz="2800" dirty="0" smtClean="0"/>
              <a:t> </a:t>
            </a:r>
            <a:r>
              <a:rPr lang="en-US" sz="2800" dirty="0" err="1" smtClean="0"/>
              <a:t>faptul</a:t>
            </a:r>
            <a:r>
              <a:rPr lang="en-US" sz="2800" dirty="0" smtClean="0"/>
              <a:t> ca nu </a:t>
            </a:r>
            <a:r>
              <a:rPr lang="en-US" sz="2800" dirty="0" err="1" smtClean="0"/>
              <a:t>mai</a:t>
            </a:r>
            <a:r>
              <a:rPr lang="en-US" sz="2800" dirty="0" smtClean="0"/>
              <a:t> </a:t>
            </a:r>
            <a:r>
              <a:rPr lang="en-US" sz="2800" dirty="0" err="1" smtClean="0"/>
              <a:t>trebuie</a:t>
            </a:r>
            <a:r>
              <a:rPr lang="en-US" sz="2800" dirty="0" smtClean="0"/>
              <a:t> </a:t>
            </a:r>
            <a:r>
              <a:rPr lang="en-US" sz="2800" dirty="0" err="1" smtClean="0"/>
              <a:t>scris</a:t>
            </a:r>
            <a:r>
              <a:rPr lang="en-US" sz="2800" dirty="0" smtClean="0"/>
              <a:t> </a:t>
            </a:r>
            <a:r>
              <a:rPr lang="en-US" sz="2800" dirty="0" err="1" smtClean="0"/>
              <a:t>codul</a:t>
            </a:r>
            <a:r>
              <a:rPr lang="en-US" sz="2800" dirty="0" smtClean="0"/>
              <a:t> de la 0)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Scoate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caracteristicile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esenţă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400050" lvl="1" indent="0">
              <a:buNone/>
            </a:pPr>
            <a:r>
              <a:rPr lang="en-US" sz="2400" dirty="0" smtClean="0"/>
              <a:t>Din </a:t>
            </a:r>
            <a:r>
              <a:rPr lang="en-US" sz="2400" dirty="0" err="1"/>
              <a:t>documentul</a:t>
            </a:r>
            <a:r>
              <a:rPr lang="en-US" sz="2400" dirty="0"/>
              <a:t> flux </a:t>
            </a:r>
            <a:r>
              <a:rPr lang="en-US" sz="2400" dirty="0" err="1"/>
              <a:t>și</a:t>
            </a:r>
            <a:r>
              <a:rPr lang="en-US" sz="2400" dirty="0"/>
              <a:t> </a:t>
            </a:r>
            <a:r>
              <a:rPr lang="en-US" sz="2400" dirty="0" err="1"/>
              <a:t>caracteristici</a:t>
            </a:r>
            <a:r>
              <a:rPr lang="en-US" sz="2400" dirty="0"/>
              <a:t> </a:t>
            </a:r>
            <a:r>
              <a:rPr lang="en-US" sz="2400" dirty="0" err="1"/>
              <a:t>pe</a:t>
            </a:r>
            <a:r>
              <a:rPr lang="en-US" sz="2400" dirty="0"/>
              <a:t> care l-</a:t>
            </a:r>
            <a:r>
              <a:rPr lang="en-US" sz="2400" dirty="0" err="1"/>
              <a:t>ați</a:t>
            </a:r>
            <a:r>
              <a:rPr lang="en-US" sz="2400" dirty="0"/>
              <a:t> </a:t>
            </a:r>
            <a:r>
              <a:rPr lang="en-US" sz="2400" dirty="0" err="1"/>
              <a:t>pregătit</a:t>
            </a:r>
            <a:r>
              <a:rPr lang="en-US" sz="2400" dirty="0"/>
              <a:t>, </a:t>
            </a:r>
            <a:r>
              <a:rPr lang="en-US" sz="2400" dirty="0" err="1"/>
              <a:t>începeți</a:t>
            </a:r>
            <a:r>
              <a:rPr lang="en-US" sz="2400" dirty="0"/>
              <a:t> </a:t>
            </a:r>
            <a:r>
              <a:rPr lang="en-US" sz="2400" dirty="0" err="1"/>
              <a:t>să</a:t>
            </a:r>
            <a:r>
              <a:rPr lang="en-US" sz="2400" dirty="0"/>
              <a:t> </a:t>
            </a:r>
            <a:r>
              <a:rPr lang="en-US" sz="2400" dirty="0" err="1"/>
              <a:t>căutați</a:t>
            </a:r>
            <a:r>
              <a:rPr lang="en-US" sz="2400" dirty="0"/>
              <a:t> cu </a:t>
            </a:r>
            <a:r>
              <a:rPr lang="en-US" sz="2400" dirty="0" err="1"/>
              <a:t>atenție</a:t>
            </a:r>
            <a:r>
              <a:rPr lang="en-US" sz="2400" dirty="0"/>
              <a:t> </a:t>
            </a:r>
            <a:r>
              <a:rPr lang="en-US" sz="2400" dirty="0" err="1"/>
              <a:t>caracteristicile</a:t>
            </a:r>
            <a:r>
              <a:rPr lang="en-US" sz="2400" dirty="0"/>
              <a:t> </a:t>
            </a:r>
            <a:r>
              <a:rPr lang="en-US" sz="2400" dirty="0" err="1"/>
              <a:t>pe</a:t>
            </a:r>
            <a:r>
              <a:rPr lang="en-US" sz="2400" dirty="0"/>
              <a:t> care le </a:t>
            </a:r>
            <a:r>
              <a:rPr lang="en-US" sz="2400" dirty="0" err="1"/>
              <a:t>puteți</a:t>
            </a:r>
            <a:r>
              <a:rPr lang="en-US" sz="2400" dirty="0"/>
              <a:t> </a:t>
            </a:r>
            <a:r>
              <a:rPr lang="en-US" sz="2400" dirty="0" err="1"/>
              <a:t>elimina</a:t>
            </a:r>
            <a:r>
              <a:rPr lang="en-US" sz="2400" dirty="0"/>
              <a:t>. </a:t>
            </a:r>
            <a:r>
              <a:rPr lang="en-US" sz="2400" dirty="0" err="1"/>
              <a:t>Oferiți</a:t>
            </a:r>
            <a:r>
              <a:rPr lang="en-US" sz="2400" dirty="0"/>
              <a:t> </a:t>
            </a:r>
            <a:r>
              <a:rPr lang="en-US" sz="2400" dirty="0" err="1"/>
              <a:t>doar</a:t>
            </a:r>
            <a:r>
              <a:rPr lang="en-US" sz="2400" dirty="0"/>
              <a:t> </a:t>
            </a:r>
            <a:r>
              <a:rPr lang="en-US" sz="2400" dirty="0" err="1"/>
              <a:t>valoarea</a:t>
            </a:r>
            <a:r>
              <a:rPr lang="en-US" sz="2400" dirty="0"/>
              <a:t> de </a:t>
            </a:r>
            <a:r>
              <a:rPr lang="en-US" sz="2400" dirty="0" err="1"/>
              <a:t>bază</a:t>
            </a:r>
            <a:r>
              <a:rPr lang="en-US" sz="2400" dirty="0"/>
              <a:t> a </a:t>
            </a:r>
            <a:r>
              <a:rPr lang="en-US" sz="2400" dirty="0" err="1"/>
              <a:t>ideii</a:t>
            </a:r>
            <a:r>
              <a:rPr lang="en-US" sz="2400" dirty="0"/>
              <a:t> </a:t>
            </a:r>
            <a:r>
              <a:rPr lang="en-US" sz="2400" dirty="0" err="1"/>
              <a:t>aplicației</a:t>
            </a:r>
            <a:r>
              <a:rPr lang="en-US" sz="2400" dirty="0"/>
              <a:t> </a:t>
            </a:r>
            <a:r>
              <a:rPr lang="en-US" sz="2400" dirty="0" err="1"/>
              <a:t>dvs</a:t>
            </a:r>
            <a:r>
              <a:rPr lang="en-US" sz="2400" dirty="0"/>
              <a:t>. Nu </a:t>
            </a:r>
            <a:r>
              <a:rPr lang="en-US" sz="2400" dirty="0" err="1"/>
              <a:t>construiți</a:t>
            </a:r>
            <a:r>
              <a:rPr lang="en-US" sz="2400" dirty="0"/>
              <a:t> </a:t>
            </a:r>
            <a:r>
              <a:rPr lang="en-US" sz="2400" dirty="0" err="1"/>
              <a:t>caracteristici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prima </a:t>
            </a:r>
            <a:r>
              <a:rPr lang="en-US" sz="2400" dirty="0" err="1"/>
              <a:t>versiune</a:t>
            </a:r>
            <a:r>
              <a:rPr lang="en-US" sz="2400" dirty="0"/>
              <a:t> care </a:t>
            </a:r>
            <a:r>
              <a:rPr lang="en-US" sz="2400" dirty="0" err="1"/>
              <a:t>sunt</a:t>
            </a:r>
            <a:r>
              <a:rPr lang="en-US" sz="2400" dirty="0"/>
              <a:t> "</a:t>
            </a:r>
            <a:r>
              <a:rPr lang="en-US" sz="2400" dirty="0" err="1"/>
              <a:t>plăcute</a:t>
            </a:r>
            <a:r>
              <a:rPr lang="en-US" sz="2400" dirty="0"/>
              <a:t>" </a:t>
            </a:r>
            <a:r>
              <a:rPr lang="en-US" sz="2400" dirty="0" err="1"/>
              <a:t>și</a:t>
            </a:r>
            <a:r>
              <a:rPr lang="en-US" sz="2400" dirty="0"/>
              <a:t> pot fi </a:t>
            </a:r>
            <a:r>
              <a:rPr lang="en-US" sz="2400" dirty="0" err="1"/>
              <a:t>adăugate</a:t>
            </a:r>
            <a:r>
              <a:rPr lang="en-US" sz="2400" dirty="0"/>
              <a:t> </a:t>
            </a:r>
            <a:r>
              <a:rPr lang="en-US" sz="2400" dirty="0" err="1"/>
              <a:t>întotdeauna</a:t>
            </a:r>
            <a:r>
              <a:rPr lang="en-US" sz="2400" dirty="0"/>
              <a:t> ca o </a:t>
            </a:r>
            <a:r>
              <a:rPr lang="en-US" sz="2400" dirty="0" err="1"/>
              <a:t>actualizare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Obțineți</a:t>
            </a:r>
            <a:r>
              <a:rPr lang="en-US" b="1" dirty="0" smtClean="0"/>
              <a:t> </a:t>
            </a:r>
            <a:r>
              <a:rPr lang="en-US" b="1" dirty="0"/>
              <a:t>rapid </a:t>
            </a:r>
            <a:r>
              <a:rPr lang="en-US" b="1" dirty="0" smtClean="0"/>
              <a:t>feedback(</a:t>
            </a:r>
            <a:r>
              <a:rPr lang="en-US" b="1" dirty="0" err="1" smtClean="0"/>
              <a:t>răspuns</a:t>
            </a:r>
            <a:r>
              <a:rPr lang="en-US" b="1" dirty="0" smtClean="0"/>
              <a:t>)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improvizați</a:t>
            </a:r>
            <a:r>
              <a:rPr lang="en-US" b="1" dirty="0" smtClean="0"/>
              <a:t>.</a:t>
            </a:r>
          </a:p>
          <a:p>
            <a:pPr marL="400050" lvl="1" indent="0">
              <a:buNone/>
            </a:pPr>
            <a:r>
              <a:rPr lang="en-US" dirty="0" err="1" smtClean="0"/>
              <a:t>Odată</a:t>
            </a:r>
            <a:r>
              <a:rPr lang="en-US" dirty="0" smtClean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aplicația</a:t>
            </a:r>
            <a:r>
              <a:rPr lang="en-US" dirty="0"/>
              <a:t> </a:t>
            </a:r>
            <a:r>
              <a:rPr lang="en-US" dirty="0" err="1"/>
              <a:t>dvs</a:t>
            </a:r>
            <a:r>
              <a:rPr lang="en-US" dirty="0"/>
              <a:t>.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apărea</a:t>
            </a:r>
            <a:r>
              <a:rPr lang="en-US" dirty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/>
              <a:t>magazinul</a:t>
            </a:r>
            <a:r>
              <a:rPr lang="en-US" dirty="0"/>
              <a:t> de </a:t>
            </a:r>
            <a:r>
              <a:rPr lang="en-US" dirty="0" err="1"/>
              <a:t>aplicații</a:t>
            </a:r>
            <a:r>
              <a:rPr lang="en-US" dirty="0"/>
              <a:t>, </a:t>
            </a:r>
            <a:r>
              <a:rPr lang="en-US" dirty="0" err="1"/>
              <a:t>primul</a:t>
            </a:r>
            <a:r>
              <a:rPr lang="en-US" dirty="0"/>
              <a:t> set de </a:t>
            </a:r>
            <a:r>
              <a:rPr lang="en-US" dirty="0" err="1"/>
              <a:t>utilizare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comportament</a:t>
            </a:r>
            <a:r>
              <a:rPr lang="en-US" dirty="0"/>
              <a:t> al </a:t>
            </a:r>
            <a:r>
              <a:rPr lang="en-US" dirty="0" err="1"/>
              <a:t>clienților</a:t>
            </a:r>
            <a:r>
              <a:rPr lang="en-US" dirty="0"/>
              <a:t> </a:t>
            </a:r>
            <a:r>
              <a:rPr lang="en-US" dirty="0" err="1"/>
              <a:t>vă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oferi</a:t>
            </a:r>
            <a:r>
              <a:rPr lang="en-US" dirty="0"/>
              <a:t> o </a:t>
            </a:r>
            <a:r>
              <a:rPr lang="en-US" dirty="0" err="1"/>
              <a:t>perspectivă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modului</a:t>
            </a:r>
            <a:r>
              <a:rPr lang="en-US" dirty="0"/>
              <a:t> de </a:t>
            </a:r>
            <a:r>
              <a:rPr lang="en-US" dirty="0" err="1" smtClean="0"/>
              <a:t>îmbunătățire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/>
              <a:t>aplicației</a:t>
            </a:r>
            <a:r>
              <a:rPr lang="en-US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Introduceți</a:t>
            </a:r>
            <a:r>
              <a:rPr lang="en-US" b="1" dirty="0" smtClean="0"/>
              <a:t> </a:t>
            </a:r>
            <a:r>
              <a:rPr lang="en-US" b="1" dirty="0" err="1"/>
              <a:t>caracteristici</a:t>
            </a:r>
            <a:r>
              <a:rPr lang="en-US" b="1" dirty="0"/>
              <a:t>.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Ați</a:t>
            </a:r>
            <a:r>
              <a:rPr lang="en-US" dirty="0" smtClean="0"/>
              <a:t> </a:t>
            </a:r>
            <a:r>
              <a:rPr lang="en-US" dirty="0" err="1"/>
              <a:t>construit</a:t>
            </a:r>
            <a:r>
              <a:rPr lang="en-US" dirty="0"/>
              <a:t> </a:t>
            </a:r>
            <a:r>
              <a:rPr lang="en-US" dirty="0" err="1"/>
              <a:t>versiunea</a:t>
            </a:r>
            <a:r>
              <a:rPr lang="en-US" dirty="0"/>
              <a:t> 1 cu </a:t>
            </a:r>
            <a:r>
              <a:rPr lang="en-US" dirty="0" err="1"/>
              <a:t>caracteristici</a:t>
            </a:r>
            <a:r>
              <a:rPr lang="en-US" dirty="0"/>
              <a:t> </a:t>
            </a:r>
            <a:r>
              <a:rPr lang="en-US" dirty="0" err="1"/>
              <a:t>limitate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oferta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. </a:t>
            </a:r>
            <a:r>
              <a:rPr lang="en-US" dirty="0" err="1"/>
              <a:t>Acum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evaluăm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introducem</a:t>
            </a:r>
            <a:r>
              <a:rPr lang="en-US" dirty="0"/>
              <a:t>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caracteristici</a:t>
            </a:r>
            <a:r>
              <a:rPr lang="en-US" dirty="0"/>
              <a:t> </a:t>
            </a:r>
            <a:r>
              <a:rPr lang="en-US" dirty="0" err="1"/>
              <a:t>rămase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versiunea</a:t>
            </a:r>
            <a:r>
              <a:rPr lang="en-US" dirty="0"/>
              <a:t> </a:t>
            </a:r>
            <a:r>
              <a:rPr lang="en-US" dirty="0" err="1"/>
              <a:t>inițială</a:t>
            </a:r>
            <a:r>
              <a:rPr lang="en-US" dirty="0"/>
              <a:t>. </a:t>
            </a:r>
            <a:r>
              <a:rPr lang="en-US" dirty="0" err="1"/>
              <a:t>Veți</a:t>
            </a:r>
            <a:r>
              <a:rPr lang="en-US" dirty="0"/>
              <a:t> </a:t>
            </a:r>
            <a:r>
              <a:rPr lang="en-US" dirty="0" err="1"/>
              <a:t>cunoaște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criticile</a:t>
            </a:r>
            <a:r>
              <a:rPr lang="en-US" dirty="0" smtClean="0"/>
              <a:t> </a:t>
            </a:r>
            <a:r>
              <a:rPr lang="en-US" dirty="0" err="1" smtClean="0"/>
              <a:t>utilizatorilor</a:t>
            </a:r>
            <a:r>
              <a:rPr lang="en-US" dirty="0" smtClean="0"/>
              <a:t> </a:t>
            </a:r>
            <a:r>
              <a:rPr lang="en-US" dirty="0" err="1" smtClean="0"/>
              <a:t>dacă</a:t>
            </a:r>
            <a:r>
              <a:rPr lang="en-US" dirty="0" smtClean="0"/>
              <a:t> </a:t>
            </a:r>
            <a:r>
              <a:rPr lang="en-US" dirty="0" err="1"/>
              <a:t>funcțiile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relevante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Promovați-vă</a:t>
            </a:r>
            <a:r>
              <a:rPr lang="en-US" b="1" dirty="0" smtClean="0"/>
              <a:t> </a:t>
            </a:r>
            <a:r>
              <a:rPr lang="en-US" b="1" dirty="0" err="1"/>
              <a:t>aplicațiile</a:t>
            </a:r>
            <a:r>
              <a:rPr lang="en-US" b="1" dirty="0"/>
              <a:t>..</a:t>
            </a:r>
            <a:endParaRPr lang="en-US" b="1" dirty="0" smtClean="0"/>
          </a:p>
          <a:p>
            <a:pPr marL="400050" lvl="1" indent="0">
              <a:buNone/>
            </a:pPr>
            <a:r>
              <a:rPr lang="en-US" dirty="0" err="1" smtClean="0"/>
              <a:t>Dacă</a:t>
            </a:r>
            <a:r>
              <a:rPr lang="en-US" dirty="0" smtClean="0"/>
              <a:t> </a:t>
            </a:r>
            <a:r>
              <a:rPr lang="en-US" dirty="0" err="1"/>
              <a:t>sunteți</a:t>
            </a:r>
            <a:r>
              <a:rPr lang="en-US" dirty="0"/>
              <a:t> </a:t>
            </a:r>
            <a:r>
              <a:rPr lang="en-US" dirty="0" err="1"/>
              <a:t>deja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jocurile</a:t>
            </a:r>
            <a:r>
              <a:rPr lang="en-US" dirty="0"/>
              <a:t> de </a:t>
            </a:r>
            <a:r>
              <a:rPr lang="en-US" dirty="0" err="1"/>
              <a:t>socializare</a:t>
            </a:r>
            <a:r>
              <a:rPr lang="en-US" dirty="0"/>
              <a:t> </a:t>
            </a:r>
            <a:r>
              <a:rPr lang="en-US" dirty="0" err="1"/>
              <a:t>socială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aveți</a:t>
            </a:r>
            <a:r>
              <a:rPr lang="en-US" dirty="0"/>
              <a:t> un </a:t>
            </a:r>
            <a:r>
              <a:rPr lang="en-US" dirty="0" err="1"/>
              <a:t>profil</a:t>
            </a:r>
            <a:r>
              <a:rPr lang="en-US" dirty="0"/>
              <a:t> Twitter, o </a:t>
            </a:r>
            <a:r>
              <a:rPr lang="en-US" dirty="0" err="1"/>
              <a:t>pagină</a:t>
            </a:r>
            <a:r>
              <a:rPr lang="en-US" dirty="0"/>
              <a:t> Facebook </a:t>
            </a:r>
            <a:r>
              <a:rPr lang="en-US" dirty="0" err="1"/>
              <a:t>sau</a:t>
            </a:r>
            <a:r>
              <a:rPr lang="en-US" dirty="0"/>
              <a:t> o </a:t>
            </a:r>
            <a:r>
              <a:rPr lang="en-US" dirty="0" err="1"/>
              <a:t>pagină</a:t>
            </a:r>
            <a:r>
              <a:rPr lang="en-US" dirty="0"/>
              <a:t> </a:t>
            </a:r>
            <a:r>
              <a:rPr lang="en-US" dirty="0" err="1"/>
              <a:t>Linkedin</a:t>
            </a:r>
            <a:r>
              <a:rPr lang="en-US" dirty="0"/>
              <a:t>, </a:t>
            </a:r>
            <a:r>
              <a:rPr lang="en-US" dirty="0" err="1"/>
              <a:t>utilizați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spațiu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vă</a:t>
            </a:r>
            <a:r>
              <a:rPr lang="en-US" dirty="0"/>
              <a:t> </a:t>
            </a:r>
            <a:r>
              <a:rPr lang="en-US" dirty="0" err="1"/>
              <a:t>promova</a:t>
            </a:r>
            <a:r>
              <a:rPr lang="en-US" dirty="0"/>
              <a:t> </a:t>
            </a:r>
            <a:r>
              <a:rPr lang="en-US" dirty="0" err="1"/>
              <a:t>aplicația</a:t>
            </a:r>
            <a:r>
              <a:rPr lang="en-US" dirty="0"/>
              <a:t>.</a:t>
            </a:r>
          </a:p>
          <a:p>
            <a:pPr marL="400050" lvl="1" indent="0">
              <a:buNone/>
            </a:pPr>
            <a:r>
              <a:rPr lang="en-US" dirty="0"/>
              <a:t>Un banner </a:t>
            </a:r>
            <a:r>
              <a:rPr lang="en-US" dirty="0" err="1"/>
              <a:t>simplu</a:t>
            </a:r>
            <a:r>
              <a:rPr lang="en-US" dirty="0"/>
              <a:t>, cu </a:t>
            </a:r>
            <a:r>
              <a:rPr lang="en-US" dirty="0" err="1"/>
              <a:t>numele</a:t>
            </a:r>
            <a:r>
              <a:rPr lang="en-US" dirty="0"/>
              <a:t> </a:t>
            </a:r>
            <a:r>
              <a:rPr lang="en-US" dirty="0" err="1"/>
              <a:t>aplicației</a:t>
            </a:r>
            <a:r>
              <a:rPr lang="en-US" dirty="0"/>
              <a:t> </a:t>
            </a:r>
            <a:r>
              <a:rPr lang="en-US" dirty="0" err="1"/>
              <a:t>dvs</a:t>
            </a:r>
            <a:r>
              <a:rPr lang="en-US" dirty="0"/>
              <a:t>.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-l </a:t>
            </a:r>
            <a:r>
              <a:rPr lang="en-US" dirty="0" err="1"/>
              <a:t>găsiți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tot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vă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412</Words>
  <Application>Microsoft Office PowerPoint</Application>
  <PresentationFormat>On-screen Show (4:3)</PresentationFormat>
  <Paragraphs>25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Programarea dispozitivelor mobile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Windows User</cp:lastModifiedBy>
  <cp:revision>56</cp:revision>
  <dcterms:created xsi:type="dcterms:W3CDTF">2017-03-08T21:43:37Z</dcterms:created>
  <dcterms:modified xsi:type="dcterms:W3CDTF">2018-01-21T23:05:20Z</dcterms:modified>
</cp:coreProperties>
</file>