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65" r:id="rId4"/>
    <p:sldId id="259" r:id="rId5"/>
    <p:sldId id="260"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21-Jan-18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extLst>
      <p:ext uri="{BB962C8B-B14F-4D97-AF65-F5344CB8AC3E}">
        <p14:creationId xmlns:p14="http://schemas.microsoft.com/office/powerpoint/2010/main" val="61123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pPr/>
              <a:t>21-Jan-18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pPr/>
              <a:t>21-Jan-18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pPr/>
              <a:t>21-Jan-18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pPr/>
              <a:t>21-Jan-18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21-Jan-18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pPr/>
              <a:t>21-Jan-18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pPr/>
              <a:t>21-Jan-18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pPr/>
              <a:t>21-Jan-18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21-Jan-18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21-Jan-18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21-Jan-18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21-Jan-18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a:t>Προγραμματισμός για κινητά </a:t>
            </a:r>
          </a:p>
        </p:txBody>
      </p:sp>
      <p:sp>
        <p:nvSpPr>
          <p:cNvPr id="3" name="Subtitle 2"/>
          <p:cNvSpPr>
            <a:spLocks noGrp="1"/>
          </p:cNvSpPr>
          <p:nvPr>
            <p:ph type="subTitle" idx="1"/>
          </p:nvPr>
        </p:nvSpPr>
        <p:spPr/>
        <p:txBody>
          <a:bodyPr/>
          <a:lstStyle/>
          <a:p>
            <a:r>
              <a:rPr lang="el-GR" dirty="0">
                <a:solidFill>
                  <a:srgbClr val="29C1AF"/>
                </a:solidFill>
              </a:rPr>
              <a:t> Βασικά βήματα για να αρχίσετε να δημιουργείτε και να προωθείτε τις εφαρμογές σας για κινητά </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r>
              <a:rPr lang="el-GR" sz="3600" b="1" dirty="0"/>
              <a:t>Πάρτε μια ιδέα ή ένα πρόβλημα. </a:t>
            </a:r>
          </a:p>
          <a:p>
            <a:pPr marL="400050" lvl="1" indent="0">
              <a:buNone/>
            </a:pPr>
            <a:r>
              <a:rPr lang="el-GR" sz="3200" dirty="0"/>
              <a:t> Εάν έχετε ήδη μια ιδέα εφαρμογής, μεταβείτε στο δεύτερο βήμα. Αν όχι, διαβάστε παρακάτω. Θέλετε να δημιουργήσετε μια εφαρμογή, αλλά δεν έχετε ιδέα εφαρμογής; Αυτό που χρειάζεστε πραγματικά είναι προβλήματα, και είναι παντού !. </a:t>
            </a:r>
            <a:endParaRPr lang="en-US" sz="3000" dirty="0"/>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lnSpcReduction="10000"/>
          </a:bodyPr>
          <a:lstStyle/>
          <a:p>
            <a:r>
              <a:rPr lang="el-GR" sz="3600" b="1" dirty="0"/>
              <a:t>Προσδιορίστε την ανάγκη. </a:t>
            </a:r>
          </a:p>
          <a:p>
            <a:pPr marL="400050" lvl="1" indent="0">
              <a:buNone/>
            </a:pPr>
            <a:r>
              <a:rPr lang="el-GR" sz="3200" dirty="0"/>
              <a:t> Η επικύρωση θα αποδείξει ότι υπάρχει ζήτηση για την εφαρμογή σας. Μπορείτε να επικυρώσετε την ιδέα σας χρησιμοποιώντας το εργαλείο Google Keyword Planner για να αναζητήσετε τον αριθμό των ατόμων που αναζητούν αυτό που προσπαθείτε να κάνετε. Θα μπορούσατε επίσης να δημιουργήσετε μια σελίδα προορισμού που να δίνει έμφαση στην ιδέα της εφαρμογής σας και να αναζητά το ενδιαφέρον των χρηστών μέσω μιας εγγραφής μέσω ηλεκτρονικού ταχυδρομείου. </a:t>
            </a:r>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pPr/>
              <a:t>3</a:t>
            </a:fld>
            <a:endParaRPr lang="en-US" dirty="0"/>
          </a:p>
        </p:txBody>
      </p:sp>
    </p:spTree>
    <p:extLst>
      <p:ext uri="{BB962C8B-B14F-4D97-AF65-F5344CB8AC3E}">
        <p14:creationId xmlns:p14="http://schemas.microsoft.com/office/powerpoint/2010/main" val="133456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l-GR" sz="3600" b="1" dirty="0"/>
              <a:t>Βήμα 3: Διαμορφώστε τη ροή και τις λειτουργίες. </a:t>
            </a:r>
          </a:p>
          <a:p>
            <a:r>
              <a:rPr lang="el-GR" dirty="0"/>
              <a:t>Η επικύρωση της ιδέας της εφαρμογής σας σημαίνει ότι έχετε κάτι που οι χρήστες θέλουν να χρησιμοποιήσουν. Τώρα είναι η κατάλληλη στιγμή για να περιγράψετε λεπτομερώς το προϊόν σας σε ένα έγγραφο ή, αν θέλετε να πάτε το επιπλέον μίλι, χρησιμοποιήστε ένα εργαλείο wireframing. </a:t>
            </a:r>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l-GR" sz="3600" b="1" dirty="0"/>
              <a:t>Αφαιρέστε μη βασικά χαρακτηριστικά. </a:t>
            </a:r>
          </a:p>
          <a:p>
            <a:pPr marL="400050" lvl="1" indent="0">
              <a:buNone/>
            </a:pPr>
            <a:r>
              <a:rPr lang="el-GR" sz="3200" dirty="0" smtClean="0"/>
              <a:t>Από </a:t>
            </a:r>
            <a:r>
              <a:rPr lang="el-GR" sz="3200" dirty="0"/>
              <a:t>το </a:t>
            </a:r>
            <a:r>
              <a:rPr lang="el-GR" sz="3200" dirty="0" smtClean="0"/>
              <a:t>διάγραμμα ροής </a:t>
            </a:r>
            <a:r>
              <a:rPr lang="el-GR" sz="3200" dirty="0"/>
              <a:t>και λειτουργιών που έχετε ετοιμάσει, ξεκινήστε να ψάχνετε προσεκτικά τις λειτουργίες που μπορείτε να καταργήσετε. Προσφέρετε μόνο την βασική αξία της ιδέας της εφαρμογής σας. Μην δημιουργείτε χαρακτηριστικά στην πρώτη έκδοση που είναι "ωραίο να έχετε" και μπορεί πάντα να προστεθεί αργότερα ως ενημέρωση </a:t>
            </a:r>
            <a:endParaRPr lang="en-US" sz="3600"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l-GR" sz="4000" b="1" dirty="0"/>
              <a:t>Λάβετε </a:t>
            </a:r>
            <a:r>
              <a:rPr lang="el-GR" sz="4000" b="1" dirty="0" smtClean="0"/>
              <a:t>σχόλια </a:t>
            </a:r>
            <a:r>
              <a:rPr lang="el-GR" sz="4000" b="1" dirty="0"/>
              <a:t>γρήγορα </a:t>
            </a:r>
            <a:r>
              <a:rPr lang="el-GR" sz="4000" b="1" dirty="0" smtClean="0"/>
              <a:t>και </a:t>
            </a:r>
            <a:r>
              <a:rPr lang="el-GR" sz="4000" b="1" dirty="0"/>
              <a:t>αυτοσχεδιάζετε. </a:t>
            </a:r>
          </a:p>
          <a:p>
            <a:pPr marL="400050" lvl="1" indent="0">
              <a:buNone/>
            </a:pPr>
            <a:r>
              <a:rPr lang="el-GR" sz="3600" dirty="0"/>
              <a:t> Μόλις η εφαρμογή σας μεταβεί ζωντανά στο κατάστημα εφαρμογών, το πρώτο σύνολο χρήσης και συμπεριφοράς των πελατών θα σας δώσει μια εικόνα για το πώς μπορείτε να βελτιώσετε και να βελτιώσετε την εφαρμογή σας. </a:t>
            </a:r>
            <a:endParaRPr lang="en-US" sz="3200"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l-GR" sz="3600" b="1" dirty="0"/>
              <a:t> Εισαγωγή χαρακτηριστικών. </a:t>
            </a:r>
            <a:endParaRPr lang="el-GR" sz="3600" b="1" dirty="0" smtClean="0"/>
          </a:p>
          <a:p>
            <a:r>
              <a:rPr lang="el-GR" dirty="0"/>
              <a:t> Κατασκευάσατε την έκδοση #</a:t>
            </a:r>
            <a:r>
              <a:rPr lang="el-GR" dirty="0" smtClean="0"/>
              <a:t>1 </a:t>
            </a:r>
            <a:r>
              <a:rPr lang="el-GR" dirty="0"/>
              <a:t>με περιορισμένα χαρακτηριστικά και μόνο την προσφορά πυρήνα. Τώρα είναι η ώρα να αξιολογήσουμε και να εισαγάγουμε τις υπόλοιπες λειτουργίες που αφέθηκαν στην αρχική έκδοση. Θα γνωρίζετε μέσω αναλυτικών στοιχείων και ανατροφοδότησης εάν οι λειτουργίες είναι πλέον σχετικές. </a:t>
            </a: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l-GR" sz="3600" b="1" dirty="0"/>
              <a:t>Προωθήστε τις εφαρμογές σας. </a:t>
            </a:r>
          </a:p>
          <a:p>
            <a:pPr marL="400050" lvl="1" indent="0">
              <a:buNone/>
            </a:pPr>
            <a:r>
              <a:rPr lang="el-GR" sz="3200" dirty="0"/>
              <a:t>Αν είστε ήδη στο παιχνίδι κοινωνικών μέσων και έχετε ένα προφίλ Twitter, σελίδα Facebook ή σελίδα Linkedin, χρησιμοποιήστε αυτόν τον χώρο για να προωθήσετε την εφαρμογή σας.</a:t>
            </a:r>
          </a:p>
          <a:p>
            <a:pPr marL="400050" lvl="1" indent="0">
              <a:buNone/>
            </a:pPr>
            <a:r>
              <a:rPr lang="el-GR" sz="3200" dirty="0"/>
              <a:t>Ένα απλό banner με το όνομα της εφαρμογής σας και πού να το βρείτε είναι το μόνο που χρειάζεστε. </a:t>
            </a: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8</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417</Words>
  <Application>Microsoft Office PowerPoint</Application>
  <PresentationFormat>On-screen Show (4:3)</PresentationFormat>
  <Paragraphs>26</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Προγραμματισμός για κινητά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Isidoros</cp:lastModifiedBy>
  <cp:revision>12</cp:revision>
  <dcterms:created xsi:type="dcterms:W3CDTF">2017-03-08T21:43:37Z</dcterms:created>
  <dcterms:modified xsi:type="dcterms:W3CDTF">2018-01-21T16:27:39Z</dcterms:modified>
</cp:coreProperties>
</file>