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24"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24-Sep-17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extLst>
      <p:ext uri="{BB962C8B-B14F-4D97-AF65-F5344CB8AC3E}">
        <p14:creationId xmlns:p14="http://schemas.microsoft.com/office/powerpoint/2010/main" val="6112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24-Sep-17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24-Sep-17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24-Sep-17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24-Sep-17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Mobile Programming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29C1AF"/>
                </a:solidFill>
              </a:rPr>
              <a:t>Basic </a:t>
            </a:r>
            <a:r>
              <a:rPr lang="en-US" dirty="0" smtClean="0">
                <a:solidFill>
                  <a:srgbClr val="29C1AF"/>
                </a:solidFill>
              </a:rPr>
              <a:t>Steps for </a:t>
            </a:r>
            <a:r>
              <a:rPr lang="en-US" dirty="0">
                <a:solidFill>
                  <a:srgbClr val="29C1AF"/>
                </a:solidFill>
              </a:rPr>
              <a:t>starting  to create and </a:t>
            </a:r>
            <a:r>
              <a:rPr lang="en-US" smtClean="0">
                <a:solidFill>
                  <a:srgbClr val="29C1AF"/>
                </a:solidFill>
              </a:rPr>
              <a:t>promote your mobile </a:t>
            </a:r>
            <a:r>
              <a:rPr lang="en-US" dirty="0" smtClean="0">
                <a:solidFill>
                  <a:srgbClr val="29C1AF"/>
                </a:solidFill>
              </a:rPr>
              <a:t>apps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n-US" sz="2800" b="1" dirty="0" smtClean="0"/>
              <a:t>Get </a:t>
            </a:r>
            <a:r>
              <a:rPr lang="en-US" sz="2800" b="1" dirty="0"/>
              <a:t>an idea or a problem.</a:t>
            </a:r>
            <a:r>
              <a:rPr lang="en-US" sz="2800" dirty="0"/>
              <a:t> </a:t>
            </a:r>
            <a:endParaRPr lang="en-US" sz="2800" dirty="0" smtClean="0"/>
          </a:p>
          <a:p>
            <a:pPr marL="400050" lvl="1" indent="0">
              <a:buNone/>
            </a:pPr>
            <a:r>
              <a:rPr lang="en-US" sz="2400" dirty="0" smtClean="0"/>
              <a:t>If </a:t>
            </a:r>
            <a:r>
              <a:rPr lang="en-US" sz="2400" dirty="0"/>
              <a:t>you already have an app idea, move onto step two. If not, read on. Want to build an app but don’t have an app idea? What you really need are problems, and they’re everywhere!</a:t>
            </a:r>
            <a:r>
              <a:rPr lang="en-US" sz="2200" dirty="0" smtClean="0"/>
              <a:t>.</a:t>
            </a:r>
            <a:endParaRPr lang="en-US" sz="2200" dirty="0"/>
          </a:p>
          <a:p>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n-US" sz="2800" b="1" dirty="0"/>
              <a:t>Identify the need.</a:t>
            </a:r>
            <a:r>
              <a:rPr lang="en-US" sz="2800" dirty="0"/>
              <a:t> </a:t>
            </a:r>
            <a:endParaRPr lang="en-US" sz="2800" dirty="0" smtClean="0"/>
          </a:p>
          <a:p>
            <a:pPr marL="400050" lvl="1" indent="0">
              <a:buNone/>
            </a:pPr>
            <a:r>
              <a:rPr lang="en-US" sz="2400" dirty="0" smtClean="0"/>
              <a:t>Validation </a:t>
            </a:r>
            <a:r>
              <a:rPr lang="en-US" sz="2400" dirty="0"/>
              <a:t>will prove that a demand exists for your app. You can validate your idea by using the Google Keyword Planner tool to look for the number of people seeking out what you’re trying to do. You could also build a landing page that broadly highlights your app idea and seek user interest through an email signup.</a:t>
            </a:r>
            <a:endParaRPr lang="en-US" sz="26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3</a:t>
            </a:fld>
            <a:endParaRPr lang="en-US" dirty="0"/>
          </a:p>
        </p:txBody>
      </p:sp>
    </p:spTree>
    <p:extLst>
      <p:ext uri="{BB962C8B-B14F-4D97-AF65-F5344CB8AC3E}">
        <p14:creationId xmlns:p14="http://schemas.microsoft.com/office/powerpoint/2010/main" val="133456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US" b="1" dirty="0" smtClean="0"/>
              <a:t>Step </a:t>
            </a:r>
            <a:r>
              <a:rPr lang="en-US" b="1" dirty="0"/>
              <a:t>3: Lay out the flow and features.</a:t>
            </a:r>
            <a:r>
              <a:rPr lang="en-US" dirty="0"/>
              <a:t> </a:t>
            </a:r>
            <a:r>
              <a:rPr lang="en-US" sz="2800" dirty="0"/>
              <a:t>Validation of your app idea means that you’ve got something that people want to use. Now is the time to detail your product onto a document, or if you want to go the extra mile, use a </a:t>
            </a:r>
            <a:r>
              <a:rPr lang="en-US" sz="2800" dirty="0" err="1"/>
              <a:t>wireframing</a:t>
            </a:r>
            <a:r>
              <a:rPr lang="en-US" sz="2800" dirty="0"/>
              <a:t> tool.</a:t>
            </a:r>
          </a:p>
        </p:txBody>
      </p:sp>
      <p:sp>
        <p:nvSpPr>
          <p:cNvPr id="3" name="Slide Number Placeholder 2"/>
          <p:cNvSpPr>
            <a:spLocks noGrp="1"/>
          </p:cNvSpPr>
          <p:nvPr>
            <p:ph type="sldNum" sz="quarter" idx="12"/>
          </p:nvPr>
        </p:nvSpPr>
        <p:spPr/>
        <p:txBody>
          <a:bodyPr/>
          <a:lstStyle/>
          <a:p>
            <a:fld id="{1E1F44E5-9FB8-4181-B433-C93897A9A40A}"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US" sz="2800" b="1" dirty="0"/>
              <a:t>Remove non-core features.</a:t>
            </a:r>
            <a:r>
              <a:rPr lang="en-US" sz="2800" dirty="0"/>
              <a:t> </a:t>
            </a:r>
            <a:endParaRPr lang="en-US" sz="2800" dirty="0" smtClean="0"/>
          </a:p>
          <a:p>
            <a:pPr marL="400050" lvl="1" indent="0">
              <a:buNone/>
            </a:pPr>
            <a:r>
              <a:rPr lang="en-US" sz="2400" dirty="0" smtClean="0"/>
              <a:t>From </a:t>
            </a:r>
            <a:r>
              <a:rPr lang="en-US" sz="2400" dirty="0"/>
              <a:t>the flow and features document you prepared, start looking closely at features that you can remove. Offer only the core value of your app idea. Do not build features in the first version that are "nice to have" and can always be added later as an update</a:t>
            </a:r>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US" b="1" dirty="0"/>
              <a:t>Get feedback quickly and improvise.</a:t>
            </a:r>
            <a:r>
              <a:rPr lang="en-US" dirty="0"/>
              <a:t> </a:t>
            </a:r>
            <a:endParaRPr lang="en-US" dirty="0" smtClean="0"/>
          </a:p>
          <a:p>
            <a:pPr marL="400050" lvl="1" indent="0">
              <a:buNone/>
            </a:pPr>
            <a:r>
              <a:rPr lang="en-US" dirty="0" smtClean="0"/>
              <a:t>Once </a:t>
            </a:r>
            <a:r>
              <a:rPr lang="en-US" dirty="0"/>
              <a:t>your app goes live on the app store, the first set of customers' usage and behavior will give you insight into how to improve and enhance your app.</a:t>
            </a:r>
            <a:endParaRPr lang="en-US" sz="2400" dirty="0"/>
          </a:p>
        </p:txBody>
      </p:sp>
      <p:sp>
        <p:nvSpPr>
          <p:cNvPr id="3" name="Slide Number Placeholder 2"/>
          <p:cNvSpPr>
            <a:spLocks noGrp="1"/>
          </p:cNvSpPr>
          <p:nvPr>
            <p:ph type="sldNum" sz="quarter" idx="12"/>
          </p:nvPr>
        </p:nvSpPr>
        <p:spPr/>
        <p:txBody>
          <a:bodyPr/>
          <a:lstStyle/>
          <a:p>
            <a:fld id="{1E1F44E5-9FB8-4181-B433-C93897A9A40A}"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US" b="1" dirty="0"/>
              <a:t>Introduce features.</a:t>
            </a:r>
            <a:r>
              <a:rPr lang="en-US" dirty="0"/>
              <a:t> </a:t>
            </a:r>
            <a:endParaRPr lang="en-US" dirty="0" smtClean="0"/>
          </a:p>
          <a:p>
            <a:pPr marL="457200" lvl="1" indent="0">
              <a:buNone/>
            </a:pPr>
            <a:r>
              <a:rPr lang="en-US" dirty="0" smtClean="0"/>
              <a:t>You </a:t>
            </a:r>
            <a:r>
              <a:rPr lang="en-US" dirty="0"/>
              <a:t>built version one with limited features and only the core offering. Now is the time to evaluate and introduce the remaining features that were left out in the initial version. You will know through analytics and feedback whether the features are relevant anymore.</a:t>
            </a: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US" b="1" dirty="0" smtClean="0"/>
              <a:t>Promote your apps.</a:t>
            </a:r>
          </a:p>
          <a:p>
            <a:pPr marL="400050" lvl="1" indent="0">
              <a:buNone/>
            </a:pPr>
            <a:r>
              <a:rPr lang="en-US" dirty="0" smtClean="0"/>
              <a:t>If </a:t>
            </a:r>
            <a:r>
              <a:rPr lang="en-US" dirty="0"/>
              <a:t>you’re already in the social media game and have a Twitter profile, Facebook page or </a:t>
            </a:r>
            <a:r>
              <a:rPr lang="en-US" dirty="0" err="1"/>
              <a:t>Linkedin</a:t>
            </a:r>
            <a:r>
              <a:rPr lang="en-US" dirty="0"/>
              <a:t> page, make use of that space to promote your app.</a:t>
            </a:r>
          </a:p>
          <a:p>
            <a:pPr marL="400050" lvl="1" indent="0">
              <a:buNone/>
            </a:pPr>
            <a:r>
              <a:rPr lang="en-US" dirty="0"/>
              <a:t>A simple banner with the name of your app and where to find it is all you </a:t>
            </a:r>
            <a:r>
              <a:rPr lang="en-US" dirty="0" smtClean="0"/>
              <a:t>need.</a:t>
            </a: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386</Words>
  <Application>Microsoft Office PowerPoint</Application>
  <PresentationFormat>On-screen Show (4:3)</PresentationFormat>
  <Paragraphs>25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Mobile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Isidoros</cp:lastModifiedBy>
  <cp:revision>10</cp:revision>
  <dcterms:created xsi:type="dcterms:W3CDTF">2017-03-08T21:43:37Z</dcterms:created>
  <dcterms:modified xsi:type="dcterms:W3CDTF">2017-09-24T16:21:08Z</dcterms:modified>
</cp:coreProperties>
</file>