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5"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t>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t>‹#›</a:t>
            </a:fld>
            <a:endParaRPr lang="en-US"/>
          </a:p>
        </p:txBody>
      </p:sp>
    </p:spTree>
    <p:extLst>
      <p:ext uri="{BB962C8B-B14F-4D97-AF65-F5344CB8AC3E}">
        <p14:creationId xmlns:p14="http://schemas.microsoft.com/office/powerpoint/2010/main" val="6112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t>1/28/2018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3D </a:t>
            </a:r>
            <a:r>
              <a:rPr lang="sk-SK" b="1" dirty="0" smtClean="0">
                <a:latin typeface="Times New Roman" pitchFamily="18" charset="0"/>
                <a:cs typeface="Times New Roman" pitchFamily="18" charset="0"/>
              </a:rPr>
              <a:t>TLAČ</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sk-SK" dirty="0" smtClean="0">
                <a:solidFill>
                  <a:srgbClr val="29C1AF"/>
                </a:solidFill>
              </a:rPr>
              <a:t>Základné technológie a mechanizmy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n-US" u="sng" dirty="0" err="1" smtClean="0"/>
              <a:t>Stereolithogra</a:t>
            </a:r>
            <a:r>
              <a:rPr lang="sk-SK" u="sng" dirty="0" err="1" smtClean="0"/>
              <a:t>fia</a:t>
            </a:r>
            <a:endParaRPr lang="sk-SK" u="sng" dirty="0"/>
          </a:p>
          <a:p>
            <a:endParaRPr lang="sk-SK" sz="2800" u="sng" dirty="0" smtClean="0"/>
          </a:p>
          <a:p>
            <a:r>
              <a:rPr lang="en-US" sz="2600" dirty="0" smtClean="0"/>
              <a:t>Je to 3D </a:t>
            </a:r>
            <a:r>
              <a:rPr lang="en-US" sz="2600" dirty="0" err="1" smtClean="0"/>
              <a:t>tlačová</a:t>
            </a:r>
            <a:r>
              <a:rPr lang="en-US" sz="2600" dirty="0" smtClean="0"/>
              <a:t> </a:t>
            </a:r>
            <a:r>
              <a:rPr lang="en-US" sz="2600" dirty="0" err="1" smtClean="0"/>
              <a:t>metóda</a:t>
            </a:r>
            <a:r>
              <a:rPr lang="en-US" sz="2600" dirty="0" smtClean="0"/>
              <a:t>, </a:t>
            </a:r>
            <a:r>
              <a:rPr lang="en-US" sz="2600" dirty="0" err="1" smtClean="0"/>
              <a:t>ktorá</a:t>
            </a:r>
            <a:r>
              <a:rPr lang="en-US" sz="2600" dirty="0" smtClean="0"/>
              <a:t> </a:t>
            </a:r>
            <a:r>
              <a:rPr lang="en-US" sz="2600" dirty="0" err="1" smtClean="0"/>
              <a:t>sa</a:t>
            </a:r>
            <a:r>
              <a:rPr lang="en-US" sz="2600" dirty="0" smtClean="0"/>
              <a:t> </a:t>
            </a:r>
            <a:r>
              <a:rPr lang="en-US" sz="2600" dirty="0" err="1" smtClean="0"/>
              <a:t>dá</a:t>
            </a:r>
            <a:r>
              <a:rPr lang="en-US" sz="2600" dirty="0" smtClean="0"/>
              <a:t> </a:t>
            </a:r>
            <a:r>
              <a:rPr lang="en-US" sz="2600" dirty="0" err="1" smtClean="0"/>
              <a:t>použiť</a:t>
            </a:r>
            <a:r>
              <a:rPr lang="en-US" sz="2600" dirty="0" smtClean="0"/>
              <a:t> </a:t>
            </a:r>
            <a:r>
              <a:rPr lang="en-US" sz="2600" dirty="0" err="1" smtClean="0"/>
              <a:t>na</a:t>
            </a:r>
            <a:r>
              <a:rPr lang="en-US" sz="2600" dirty="0" smtClean="0"/>
              <a:t> </a:t>
            </a:r>
            <a:r>
              <a:rPr lang="en-US" sz="2600" dirty="0" err="1" smtClean="0"/>
              <a:t>realizáciu</a:t>
            </a:r>
            <a:r>
              <a:rPr lang="en-US" sz="2600" dirty="0" smtClean="0"/>
              <a:t> </a:t>
            </a:r>
            <a:r>
              <a:rPr lang="en-US" sz="2600" dirty="0" err="1" smtClean="0"/>
              <a:t>vašich</a:t>
            </a:r>
            <a:r>
              <a:rPr lang="en-US" sz="2600" dirty="0" smtClean="0"/>
              <a:t> </a:t>
            </a:r>
            <a:r>
              <a:rPr lang="en-US" sz="2600" dirty="0" err="1" smtClean="0"/>
              <a:t>projektov</a:t>
            </a:r>
            <a:r>
              <a:rPr lang="en-US" sz="2600" dirty="0" smtClean="0"/>
              <a:t>, </a:t>
            </a:r>
            <a:r>
              <a:rPr lang="en-US" sz="2600" dirty="0" err="1" smtClean="0"/>
              <a:t>ktoré</a:t>
            </a:r>
            <a:r>
              <a:rPr lang="en-US" sz="2600" dirty="0" smtClean="0"/>
              <a:t> </a:t>
            </a:r>
            <a:r>
              <a:rPr lang="en-US" sz="2600" dirty="0" err="1" smtClean="0"/>
              <a:t>zahŕňajú</a:t>
            </a:r>
            <a:r>
              <a:rPr lang="en-US" sz="2600" dirty="0" smtClean="0"/>
              <a:t> 3D </a:t>
            </a:r>
            <a:r>
              <a:rPr lang="en-US" sz="2600" dirty="0" err="1" smtClean="0"/>
              <a:t>tlač</a:t>
            </a:r>
            <a:r>
              <a:rPr lang="en-US" sz="2600" dirty="0" smtClean="0"/>
              <a:t> </a:t>
            </a:r>
            <a:r>
              <a:rPr lang="en-US" sz="2600" dirty="0" err="1" smtClean="0"/>
              <a:t>objektov</a:t>
            </a:r>
            <a:r>
              <a:rPr lang="en-US" sz="2600" dirty="0" smtClean="0"/>
              <a:t>. </a:t>
            </a:r>
            <a:r>
              <a:rPr lang="en-US" sz="2600" dirty="0" err="1" smtClean="0"/>
              <a:t>Hoci</a:t>
            </a:r>
            <a:r>
              <a:rPr lang="en-US" sz="2600" dirty="0" smtClean="0"/>
              <a:t> </a:t>
            </a:r>
            <a:r>
              <a:rPr lang="en-US" sz="2600" dirty="0" err="1" smtClean="0"/>
              <a:t>táto</a:t>
            </a:r>
            <a:r>
              <a:rPr lang="en-US" sz="2600" dirty="0" smtClean="0"/>
              <a:t> </a:t>
            </a:r>
            <a:r>
              <a:rPr lang="en-US" sz="2600" dirty="0" err="1" smtClean="0"/>
              <a:t>metóda</a:t>
            </a:r>
            <a:r>
              <a:rPr lang="en-US" sz="2600" dirty="0" smtClean="0"/>
              <a:t> je </a:t>
            </a:r>
            <a:r>
              <a:rPr lang="en-US" sz="2600" dirty="0" err="1" smtClean="0"/>
              <a:t>najstaršia</a:t>
            </a:r>
            <a:r>
              <a:rPr lang="en-US" sz="2600" dirty="0" smtClean="0"/>
              <a:t> v </a:t>
            </a:r>
            <a:r>
              <a:rPr lang="en-US" sz="2600" dirty="0" err="1" smtClean="0"/>
              <a:t>histórii</a:t>
            </a:r>
            <a:r>
              <a:rPr lang="en-US" sz="2600" dirty="0" smtClean="0"/>
              <a:t> 3D </a:t>
            </a:r>
            <a:r>
              <a:rPr lang="en-US" sz="2600" dirty="0" err="1" smtClean="0"/>
              <a:t>tlače</a:t>
            </a:r>
            <a:r>
              <a:rPr lang="en-US" sz="2600" dirty="0" smtClean="0"/>
              <a:t>, </a:t>
            </a:r>
            <a:r>
              <a:rPr lang="en-US" sz="2600" dirty="0" err="1" smtClean="0"/>
              <a:t>stále</a:t>
            </a:r>
            <a:r>
              <a:rPr lang="en-US" sz="2600" dirty="0" smtClean="0"/>
              <a:t> </a:t>
            </a:r>
            <a:r>
              <a:rPr lang="en-US" sz="2600" dirty="0" err="1" smtClean="0"/>
              <a:t>sa</a:t>
            </a:r>
            <a:r>
              <a:rPr lang="en-US" sz="2600" dirty="0" smtClean="0"/>
              <a:t> </a:t>
            </a:r>
            <a:r>
              <a:rPr lang="en-US" sz="2600" dirty="0" err="1" smtClean="0"/>
              <a:t>používa</a:t>
            </a:r>
            <a:r>
              <a:rPr lang="en-US" sz="2600" dirty="0" smtClean="0"/>
              <a:t> v </a:t>
            </a:r>
            <a:r>
              <a:rPr lang="en-US" sz="2600" dirty="0" err="1" smtClean="0"/>
              <a:t>dnešnej</a:t>
            </a:r>
            <a:r>
              <a:rPr lang="en-US" sz="2600" dirty="0" smtClean="0"/>
              <a:t> </a:t>
            </a:r>
            <a:r>
              <a:rPr lang="en-US" sz="2600" dirty="0" err="1" smtClean="0"/>
              <a:t>dobe</a:t>
            </a:r>
            <a:r>
              <a:rPr lang="en-US" sz="2600" dirty="0" smtClean="0"/>
              <a:t>. </a:t>
            </a:r>
            <a:r>
              <a:rPr lang="en-US" sz="2600" dirty="0" err="1" smtClean="0"/>
              <a:t>Myšlienka</a:t>
            </a:r>
            <a:r>
              <a:rPr lang="en-US" sz="2600" dirty="0" smtClean="0"/>
              <a:t> a </a:t>
            </a:r>
            <a:r>
              <a:rPr lang="en-US" sz="2600" dirty="0" err="1" smtClean="0"/>
              <a:t>aplikácia</a:t>
            </a:r>
            <a:r>
              <a:rPr lang="en-US" sz="2600" dirty="0" smtClean="0"/>
              <a:t> </a:t>
            </a:r>
            <a:r>
              <a:rPr lang="en-US" sz="2600" dirty="0" err="1" smtClean="0"/>
              <a:t>tejto</a:t>
            </a:r>
            <a:r>
              <a:rPr lang="en-US" sz="2600" dirty="0" smtClean="0"/>
              <a:t> </a:t>
            </a:r>
            <a:r>
              <a:rPr lang="en-US" sz="2600" dirty="0" err="1" smtClean="0"/>
              <a:t>metódy</a:t>
            </a:r>
            <a:r>
              <a:rPr lang="en-US" sz="2600" dirty="0" smtClean="0"/>
              <a:t> </a:t>
            </a:r>
            <a:r>
              <a:rPr lang="en-US" sz="2600" dirty="0" err="1" smtClean="0"/>
              <a:t>sú</a:t>
            </a:r>
            <a:r>
              <a:rPr lang="en-US" sz="2600" dirty="0" smtClean="0"/>
              <a:t> </a:t>
            </a:r>
            <a:r>
              <a:rPr lang="en-US" sz="2600" dirty="0" err="1" smtClean="0"/>
              <a:t>úžasné</a:t>
            </a:r>
            <a:r>
              <a:rPr lang="en-US" sz="2600" dirty="0" smtClean="0"/>
              <a:t>. </a:t>
            </a:r>
            <a:r>
              <a:rPr lang="en-US" sz="2600" dirty="0" err="1" smtClean="0"/>
              <a:t>Či</a:t>
            </a:r>
            <a:r>
              <a:rPr lang="en-US" sz="2600" dirty="0" smtClean="0"/>
              <a:t> </a:t>
            </a:r>
            <a:r>
              <a:rPr lang="en-US" sz="2600" dirty="0" err="1" smtClean="0"/>
              <a:t>už</a:t>
            </a:r>
            <a:r>
              <a:rPr lang="en-US" sz="2600" dirty="0" smtClean="0"/>
              <a:t> </a:t>
            </a:r>
            <a:r>
              <a:rPr lang="en-US" sz="2600" dirty="0" err="1" smtClean="0"/>
              <a:t>ste</a:t>
            </a:r>
            <a:r>
              <a:rPr lang="en-US" sz="2600" dirty="0" smtClean="0"/>
              <a:t> </a:t>
            </a:r>
            <a:r>
              <a:rPr lang="en-US" sz="2600" dirty="0" err="1" smtClean="0"/>
              <a:t>strojný</a:t>
            </a:r>
            <a:r>
              <a:rPr lang="en-US" sz="2600" dirty="0" smtClean="0"/>
              <a:t> </a:t>
            </a:r>
            <a:r>
              <a:rPr lang="en-US" sz="2600" dirty="0" err="1" smtClean="0"/>
              <a:t>inžinier</a:t>
            </a:r>
            <a:r>
              <a:rPr lang="en-US" sz="2600" dirty="0" smtClean="0"/>
              <a:t>, </a:t>
            </a:r>
            <a:r>
              <a:rPr lang="en-US" sz="2600" dirty="0" err="1" smtClean="0"/>
              <a:t>ktorý</a:t>
            </a:r>
            <a:r>
              <a:rPr lang="en-US" sz="2600" dirty="0" smtClean="0"/>
              <a:t> </a:t>
            </a:r>
            <a:r>
              <a:rPr lang="en-US" sz="2600" dirty="0" err="1" smtClean="0"/>
              <a:t>potrebuje</a:t>
            </a:r>
            <a:r>
              <a:rPr lang="en-US" sz="2600" dirty="0" smtClean="0"/>
              <a:t> </a:t>
            </a:r>
            <a:r>
              <a:rPr lang="en-US" sz="2600" dirty="0" err="1" smtClean="0"/>
              <a:t>overiť</a:t>
            </a:r>
            <a:r>
              <a:rPr lang="en-US" sz="2600" dirty="0" smtClean="0"/>
              <a:t>, </a:t>
            </a:r>
            <a:r>
              <a:rPr lang="en-US" sz="2600" dirty="0" err="1" smtClean="0"/>
              <a:t>či</a:t>
            </a:r>
            <a:r>
              <a:rPr lang="en-US" sz="2600" dirty="0" smtClean="0"/>
              <a:t> </a:t>
            </a:r>
            <a:r>
              <a:rPr lang="en-US" sz="2600" dirty="0" err="1" smtClean="0"/>
              <a:t>sa</a:t>
            </a:r>
            <a:r>
              <a:rPr lang="en-US" sz="2600" dirty="0" smtClean="0"/>
              <a:t> diel </a:t>
            </a:r>
            <a:r>
              <a:rPr lang="en-US" sz="2600" dirty="0" err="1" smtClean="0"/>
              <a:t>môže</a:t>
            </a:r>
            <a:r>
              <a:rPr lang="en-US" sz="2600" dirty="0" smtClean="0"/>
              <a:t> </a:t>
            </a:r>
            <a:r>
              <a:rPr lang="en-US" sz="2600" dirty="0" err="1" smtClean="0"/>
              <a:t>prispôsobiť</a:t>
            </a:r>
            <a:r>
              <a:rPr lang="en-US" sz="2600" dirty="0" smtClean="0"/>
              <a:t> </a:t>
            </a:r>
            <a:r>
              <a:rPr lang="en-US" sz="2600" dirty="0" err="1" smtClean="0"/>
              <a:t>vášmu</a:t>
            </a:r>
            <a:r>
              <a:rPr lang="en-US" sz="2600" dirty="0" smtClean="0"/>
              <a:t> </a:t>
            </a:r>
            <a:r>
              <a:rPr lang="en-US" sz="2600" dirty="0" err="1" smtClean="0"/>
              <a:t>dizajnu</a:t>
            </a:r>
            <a:r>
              <a:rPr lang="en-US" sz="2600" dirty="0" smtClean="0"/>
              <a:t> </a:t>
            </a:r>
            <a:r>
              <a:rPr lang="en-US" sz="2600" dirty="0" err="1" smtClean="0"/>
              <a:t>alebo</a:t>
            </a:r>
            <a:r>
              <a:rPr lang="en-US" sz="2600" dirty="0" smtClean="0"/>
              <a:t> </a:t>
            </a:r>
            <a:r>
              <a:rPr lang="en-US" sz="2600" dirty="0" err="1" smtClean="0"/>
              <a:t>kreatívn</a:t>
            </a:r>
            <a:r>
              <a:rPr lang="sk-SK" sz="2600" dirty="0" smtClean="0"/>
              <a:t>a</a:t>
            </a:r>
            <a:r>
              <a:rPr lang="en-US" sz="2600" dirty="0" smtClean="0"/>
              <a:t> </a:t>
            </a:r>
            <a:r>
              <a:rPr lang="en-US" sz="2600" dirty="0" err="1" smtClean="0"/>
              <a:t>osob</a:t>
            </a:r>
            <a:r>
              <a:rPr lang="sk-SK" sz="2600" dirty="0" smtClean="0"/>
              <a:t>a</a:t>
            </a:r>
            <a:r>
              <a:rPr lang="en-US" sz="2600" dirty="0" smtClean="0"/>
              <a:t>, </a:t>
            </a:r>
            <a:r>
              <a:rPr lang="en-US" sz="2600" dirty="0" err="1" smtClean="0"/>
              <a:t>ktorá</a:t>
            </a:r>
            <a:r>
              <a:rPr lang="en-US" sz="2600" dirty="0" smtClean="0"/>
              <a:t> </a:t>
            </a:r>
            <a:r>
              <a:rPr lang="en-US" sz="2600" dirty="0" err="1" smtClean="0"/>
              <a:t>chce</a:t>
            </a:r>
            <a:r>
              <a:rPr lang="en-US" sz="2600" dirty="0" smtClean="0"/>
              <a:t> </a:t>
            </a:r>
            <a:r>
              <a:rPr lang="en-US" sz="2600" dirty="0" err="1" smtClean="0"/>
              <a:t>vytvoriť</a:t>
            </a:r>
            <a:r>
              <a:rPr lang="en-US" sz="2600" dirty="0" smtClean="0"/>
              <a:t> </a:t>
            </a:r>
            <a:r>
              <a:rPr lang="en-US" sz="2600" dirty="0" err="1" smtClean="0"/>
              <a:t>plastový</a:t>
            </a:r>
            <a:r>
              <a:rPr lang="en-US" sz="2600" dirty="0" smtClean="0"/>
              <a:t> </a:t>
            </a:r>
            <a:r>
              <a:rPr lang="en-US" sz="2600" dirty="0" err="1" smtClean="0"/>
              <a:t>prototyp</a:t>
            </a:r>
            <a:r>
              <a:rPr lang="en-US" sz="2600" dirty="0" smtClean="0"/>
              <a:t> </a:t>
            </a:r>
            <a:r>
              <a:rPr lang="en-US" sz="2600" dirty="0" err="1" smtClean="0"/>
              <a:t>nového</a:t>
            </a:r>
            <a:r>
              <a:rPr lang="en-US" sz="2600" dirty="0" smtClean="0"/>
              <a:t> </a:t>
            </a:r>
            <a:r>
              <a:rPr lang="en-US" sz="2600" dirty="0" err="1" smtClean="0"/>
              <a:t>pripravovaného</a:t>
            </a:r>
            <a:r>
              <a:rPr lang="en-US" sz="2600" dirty="0" smtClean="0"/>
              <a:t> </a:t>
            </a:r>
            <a:r>
              <a:rPr lang="en-US" sz="2600" dirty="0" err="1" smtClean="0"/>
              <a:t>projektu</a:t>
            </a:r>
            <a:r>
              <a:rPr lang="en-US" sz="2600" dirty="0" smtClean="0"/>
              <a:t>, </a:t>
            </a:r>
            <a:r>
              <a:rPr lang="en-US" sz="2600" dirty="0" err="1" smtClean="0"/>
              <a:t>stereolitografia</a:t>
            </a:r>
            <a:r>
              <a:rPr lang="en-US" sz="2600" dirty="0" smtClean="0"/>
              <a:t> </a:t>
            </a:r>
            <a:r>
              <a:rPr lang="en-US" sz="2600" dirty="0" err="1" smtClean="0"/>
              <a:t>vám</a:t>
            </a:r>
            <a:r>
              <a:rPr lang="en-US" sz="2600" dirty="0" smtClean="0"/>
              <a:t> </a:t>
            </a:r>
            <a:r>
              <a:rPr lang="en-US" sz="2600" dirty="0" err="1" smtClean="0"/>
              <a:t>môže</a:t>
            </a:r>
            <a:r>
              <a:rPr lang="en-US" sz="2600" dirty="0" smtClean="0"/>
              <a:t> </a:t>
            </a:r>
            <a:r>
              <a:rPr lang="en-US" sz="2600" dirty="0" err="1" smtClean="0"/>
              <a:t>pomôcť</a:t>
            </a:r>
            <a:r>
              <a:rPr lang="en-US" sz="2600" dirty="0" smtClean="0"/>
              <a:t> </a:t>
            </a:r>
            <a:r>
              <a:rPr lang="en-US" sz="2600" dirty="0" err="1" smtClean="0"/>
              <a:t>obrátiť</a:t>
            </a:r>
            <a:r>
              <a:rPr lang="en-US" sz="2600" dirty="0" smtClean="0"/>
              <a:t> </a:t>
            </a:r>
            <a:r>
              <a:rPr lang="en-US" sz="2600" dirty="0" err="1" smtClean="0"/>
              <a:t>vaše</a:t>
            </a:r>
            <a:r>
              <a:rPr lang="en-US" sz="2600" dirty="0" smtClean="0"/>
              <a:t> </a:t>
            </a:r>
            <a:r>
              <a:rPr lang="en-US" sz="2600" dirty="0" err="1" smtClean="0"/>
              <a:t>modely</a:t>
            </a:r>
            <a:r>
              <a:rPr lang="en-US" sz="2600" dirty="0" smtClean="0"/>
              <a:t> </a:t>
            </a:r>
            <a:r>
              <a:rPr lang="en-US" sz="2600" dirty="0" err="1" smtClean="0"/>
              <a:t>na</a:t>
            </a:r>
            <a:r>
              <a:rPr lang="en-US" sz="2600" dirty="0" smtClean="0"/>
              <a:t> </a:t>
            </a:r>
            <a:r>
              <a:rPr lang="en-US" sz="2600" dirty="0" err="1" smtClean="0"/>
              <a:t>skutočný</a:t>
            </a:r>
            <a:r>
              <a:rPr lang="en-US" sz="2600" dirty="0" smtClean="0"/>
              <a:t> 3D </a:t>
            </a:r>
            <a:r>
              <a:rPr lang="en-US" sz="2600" dirty="0" err="1" smtClean="0"/>
              <a:t>tlačený</a:t>
            </a:r>
            <a:r>
              <a:rPr lang="en-US" sz="2600" dirty="0" smtClean="0"/>
              <a:t> </a:t>
            </a:r>
            <a:r>
              <a:rPr lang="en-US" sz="2600" dirty="0" err="1" smtClean="0"/>
              <a:t>predmet</a:t>
            </a:r>
            <a:r>
              <a:rPr lang="en-US" sz="2600" dirty="0" smtClean="0"/>
              <a:t>.</a:t>
            </a:r>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sk-SK" u="sng" dirty="0" smtClean="0"/>
              <a:t>Digitálne Spracovanie Svetla</a:t>
            </a:r>
            <a:r>
              <a:rPr lang="en-GB" u="sng" dirty="0" smtClean="0"/>
              <a:t>(DLP)</a:t>
            </a:r>
            <a:endParaRPr lang="sk-SK" u="sng" dirty="0" smtClean="0"/>
          </a:p>
          <a:p>
            <a:endParaRPr lang="sk-SK" sz="3000" u="sng" dirty="0"/>
          </a:p>
          <a:p>
            <a:r>
              <a:rPr lang="sk-SK" sz="2600" dirty="0" smtClean="0"/>
              <a:t>Digitálne </a:t>
            </a:r>
            <a:r>
              <a:rPr lang="sk-SK" sz="2600" dirty="0"/>
              <a:t>spracovanie svetla je ďalší proces 3D tlače veľmi podobný </a:t>
            </a:r>
            <a:r>
              <a:rPr lang="sk-SK" sz="2600" dirty="0" err="1"/>
              <a:t>stereolitografii</a:t>
            </a:r>
            <a:r>
              <a:rPr lang="sk-SK" sz="2600" dirty="0"/>
              <a:t>. Technológia DLP </a:t>
            </a:r>
            <a:r>
              <a:rPr lang="sk-SK" sz="2600" dirty="0" smtClean="0"/>
              <a:t>vytvoril </a:t>
            </a:r>
            <a:r>
              <a:rPr lang="sk-SK" sz="2600" dirty="0"/>
              <a:t>v roku 1987 </a:t>
            </a:r>
            <a:r>
              <a:rPr lang="sk-SK" sz="2600" dirty="0" err="1"/>
              <a:t>Larry</a:t>
            </a:r>
            <a:r>
              <a:rPr lang="sk-SK" sz="2600" dirty="0"/>
              <a:t> </a:t>
            </a:r>
            <a:r>
              <a:rPr lang="sk-SK" sz="2600" dirty="0" err="1"/>
              <a:t>Hornbeck</a:t>
            </a:r>
            <a:r>
              <a:rPr lang="sk-SK" sz="2600" dirty="0"/>
              <a:t> z Texas Instruments a stala sa veľmi populárnou v projektoch. Používa digitálne </a:t>
            </a:r>
            <a:r>
              <a:rPr lang="sk-SK" sz="2600" dirty="0" err="1"/>
              <a:t>mikro</a:t>
            </a:r>
            <a:r>
              <a:rPr lang="sk-SK" sz="2600" dirty="0"/>
              <a:t> zrkadlá umiestnené na polovodičovom </a:t>
            </a:r>
            <a:r>
              <a:rPr lang="sk-SK" sz="2600" dirty="0" smtClean="0"/>
              <a:t>čipe. </a:t>
            </a:r>
            <a:r>
              <a:rPr lang="sk-SK" sz="2600" dirty="0"/>
              <a:t>Táto technológia je použiteľná pre filmové projektory, mobilné telefóny a 3D tlač.</a:t>
            </a:r>
            <a:endParaRPr lang="en-US" sz="2600" dirty="0"/>
          </a:p>
          <a:p>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3</a:t>
            </a:fld>
            <a:endParaRPr lang="en-US" dirty="0"/>
          </a:p>
        </p:txBody>
      </p:sp>
    </p:spTree>
    <p:extLst>
      <p:ext uri="{BB962C8B-B14F-4D97-AF65-F5344CB8AC3E}">
        <p14:creationId xmlns:p14="http://schemas.microsoft.com/office/powerpoint/2010/main" val="1334560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err="1"/>
              <a:t>Modelovanie</a:t>
            </a:r>
            <a:r>
              <a:rPr lang="en-GB" u="sng" dirty="0"/>
              <a:t> </a:t>
            </a:r>
            <a:r>
              <a:rPr lang="en-GB" u="sng" dirty="0" err="1"/>
              <a:t>fúzovanej</a:t>
            </a:r>
            <a:r>
              <a:rPr lang="en-GB" u="sng" dirty="0"/>
              <a:t> </a:t>
            </a:r>
            <a:r>
              <a:rPr lang="en-GB" u="sng" dirty="0" err="1" smtClean="0"/>
              <a:t>depozície</a:t>
            </a:r>
            <a:r>
              <a:rPr lang="en-GB" u="sng" dirty="0" smtClean="0"/>
              <a:t>(FDM</a:t>
            </a:r>
            <a:r>
              <a:rPr lang="en-GB" u="sng" dirty="0" smtClean="0"/>
              <a:t>)</a:t>
            </a:r>
            <a:endParaRPr lang="sk-SK" u="sng" dirty="0" smtClean="0"/>
          </a:p>
          <a:p>
            <a:endParaRPr lang="sk-SK" sz="3000" u="sng" dirty="0"/>
          </a:p>
          <a:p>
            <a:r>
              <a:rPr lang="en-US" sz="2600" dirty="0" smtClean="0"/>
              <a:t>S </a:t>
            </a:r>
            <a:r>
              <a:rPr lang="en-US" sz="2600" dirty="0" err="1"/>
              <a:t>pomocou</a:t>
            </a:r>
            <a:r>
              <a:rPr lang="en-US" sz="2600" dirty="0"/>
              <a:t> FDM </a:t>
            </a:r>
            <a:r>
              <a:rPr lang="en-US" sz="2600" dirty="0" err="1"/>
              <a:t>môžete</a:t>
            </a:r>
            <a:r>
              <a:rPr lang="en-US" sz="2600" dirty="0"/>
              <a:t> </a:t>
            </a:r>
            <a:r>
              <a:rPr lang="en-US" sz="2600" dirty="0" err="1"/>
              <a:t>vytlačiť</a:t>
            </a:r>
            <a:r>
              <a:rPr lang="en-US" sz="2600" dirty="0"/>
              <a:t> </a:t>
            </a:r>
            <a:r>
              <a:rPr lang="en-US" sz="2600" dirty="0" err="1"/>
              <a:t>nielen</a:t>
            </a:r>
            <a:r>
              <a:rPr lang="en-US" sz="2600" dirty="0"/>
              <a:t> </a:t>
            </a:r>
            <a:r>
              <a:rPr lang="en-US" sz="2600" dirty="0" err="1"/>
              <a:t>funkčné</a:t>
            </a:r>
            <a:r>
              <a:rPr lang="en-US" sz="2600" dirty="0"/>
              <a:t> </a:t>
            </a:r>
            <a:r>
              <a:rPr lang="en-US" sz="2600" dirty="0" err="1"/>
              <a:t>prototypy</a:t>
            </a:r>
            <a:r>
              <a:rPr lang="en-US" sz="2600" dirty="0"/>
              <a:t>, ale </a:t>
            </a:r>
            <a:r>
              <a:rPr lang="en-US" sz="2600" dirty="0" err="1"/>
              <a:t>aj</a:t>
            </a:r>
            <a:r>
              <a:rPr lang="en-US" sz="2600" dirty="0"/>
              <a:t> </a:t>
            </a:r>
            <a:r>
              <a:rPr lang="en-US" sz="2600" dirty="0" err="1"/>
              <a:t>koncepčné</a:t>
            </a:r>
            <a:r>
              <a:rPr lang="en-US" sz="2600" dirty="0"/>
              <a:t> </a:t>
            </a:r>
            <a:r>
              <a:rPr lang="en-US" sz="2600" dirty="0" err="1"/>
              <a:t>modely</a:t>
            </a:r>
            <a:r>
              <a:rPr lang="en-US" sz="2600" dirty="0"/>
              <a:t> a </a:t>
            </a:r>
            <a:r>
              <a:rPr lang="sk-SK" sz="2600" dirty="0" smtClean="0"/>
              <a:t>produkty pre</a:t>
            </a:r>
            <a:r>
              <a:rPr lang="en-US" sz="2600" dirty="0" smtClean="0"/>
              <a:t> </a:t>
            </a:r>
            <a:r>
              <a:rPr lang="en-US" sz="2600" dirty="0" err="1"/>
              <a:t>konečné</a:t>
            </a:r>
            <a:r>
              <a:rPr lang="en-US" sz="2600" dirty="0"/>
              <a:t> </a:t>
            </a:r>
            <a:r>
              <a:rPr lang="en-US" sz="2600" dirty="0" err="1"/>
              <a:t>použitie</a:t>
            </a:r>
            <a:r>
              <a:rPr lang="en-US" sz="2600" dirty="0"/>
              <a:t>. </a:t>
            </a:r>
            <a:r>
              <a:rPr lang="sk-SK" sz="2600" dirty="0" smtClean="0"/>
              <a:t>V</a:t>
            </a:r>
            <a:r>
              <a:rPr lang="en-US" sz="2600" dirty="0" err="1" smtClean="0"/>
              <a:t>šetky</a:t>
            </a:r>
            <a:r>
              <a:rPr lang="en-US" sz="2600" dirty="0" smtClean="0"/>
              <a:t> </a:t>
            </a:r>
            <a:r>
              <a:rPr lang="en-US" sz="2600" dirty="0" err="1"/>
              <a:t>diely</a:t>
            </a:r>
            <a:r>
              <a:rPr lang="en-US" sz="2600" dirty="0"/>
              <a:t> </a:t>
            </a:r>
            <a:r>
              <a:rPr lang="en-US" sz="2600" dirty="0" err="1"/>
              <a:t>vytlačené</a:t>
            </a:r>
            <a:r>
              <a:rPr lang="en-US" sz="2600" dirty="0"/>
              <a:t> s FDM </a:t>
            </a:r>
            <a:r>
              <a:rPr lang="en-US" sz="2600" dirty="0" err="1"/>
              <a:t>môžu</a:t>
            </a:r>
            <a:r>
              <a:rPr lang="en-US" sz="2600" dirty="0"/>
              <a:t> </a:t>
            </a:r>
            <a:r>
              <a:rPr lang="en-US" sz="2600" dirty="0" err="1"/>
              <a:t>ísť</a:t>
            </a:r>
            <a:r>
              <a:rPr lang="en-US" sz="2600" dirty="0"/>
              <a:t> do </a:t>
            </a:r>
            <a:r>
              <a:rPr lang="en-US" sz="2600" dirty="0" err="1"/>
              <a:t>vysokovýkonného</a:t>
            </a:r>
            <a:r>
              <a:rPr lang="en-US" sz="2600" dirty="0"/>
              <a:t> a </a:t>
            </a:r>
            <a:r>
              <a:rPr lang="en-US" sz="2600" dirty="0" err="1"/>
              <a:t>strojárskeho</a:t>
            </a:r>
            <a:r>
              <a:rPr lang="en-US" sz="2600" dirty="0"/>
              <a:t> </a:t>
            </a:r>
            <a:r>
              <a:rPr lang="en-US" sz="2600" dirty="0" err="1"/>
              <a:t>termoplastu</a:t>
            </a:r>
            <a:r>
              <a:rPr lang="en-US" sz="2600" dirty="0"/>
              <a:t>, </a:t>
            </a:r>
            <a:r>
              <a:rPr lang="en-US" sz="2600" dirty="0" err="1"/>
              <a:t>čo</a:t>
            </a:r>
            <a:r>
              <a:rPr lang="en-US" sz="2600" dirty="0"/>
              <a:t> je </a:t>
            </a:r>
            <a:r>
              <a:rPr lang="en-US" sz="2600" dirty="0" err="1"/>
              <a:t>veľmi</a:t>
            </a:r>
            <a:r>
              <a:rPr lang="en-US" sz="2600" dirty="0"/>
              <a:t> </a:t>
            </a:r>
            <a:r>
              <a:rPr lang="en-US" sz="2600" dirty="0" err="1"/>
              <a:t>užitočné</a:t>
            </a:r>
            <a:r>
              <a:rPr lang="en-US" sz="2600" dirty="0"/>
              <a:t> pre </a:t>
            </a:r>
            <a:r>
              <a:rPr lang="en-US" sz="2600" dirty="0" err="1"/>
              <a:t>mechanikov</a:t>
            </a:r>
            <a:r>
              <a:rPr lang="en-US" sz="2600" dirty="0"/>
              <a:t> a </a:t>
            </a:r>
            <a:r>
              <a:rPr lang="en-US" sz="2600" dirty="0" err="1"/>
              <a:t>výrobcov</a:t>
            </a:r>
            <a:r>
              <a:rPr lang="en-US" sz="2600" dirty="0"/>
              <a:t>. FDM je </a:t>
            </a:r>
            <a:r>
              <a:rPr lang="en-US" sz="2600" dirty="0" err="1"/>
              <a:t>jediná</a:t>
            </a:r>
            <a:r>
              <a:rPr lang="en-US" sz="2600" dirty="0"/>
              <a:t> </a:t>
            </a:r>
            <a:r>
              <a:rPr lang="en-US" sz="2600" dirty="0" err="1"/>
              <a:t>technológia</a:t>
            </a:r>
            <a:r>
              <a:rPr lang="en-US" sz="2600" dirty="0"/>
              <a:t> 3D </a:t>
            </a:r>
            <a:r>
              <a:rPr lang="en-US" sz="2600" dirty="0" err="1"/>
              <a:t>tlače</a:t>
            </a:r>
            <a:r>
              <a:rPr lang="en-US" sz="2600" dirty="0"/>
              <a:t>, </a:t>
            </a:r>
            <a:r>
              <a:rPr lang="en-US" sz="2600" dirty="0" err="1"/>
              <a:t>ktorá</a:t>
            </a:r>
            <a:r>
              <a:rPr lang="en-US" sz="2600" dirty="0"/>
              <a:t> </a:t>
            </a:r>
            <a:r>
              <a:rPr lang="en-US" sz="2600" dirty="0" err="1"/>
              <a:t>vyrába</a:t>
            </a:r>
            <a:r>
              <a:rPr lang="en-US" sz="2600" dirty="0"/>
              <a:t> </a:t>
            </a:r>
            <a:r>
              <a:rPr lang="en-US" sz="2600" dirty="0" err="1"/>
              <a:t>diely</a:t>
            </a:r>
            <a:r>
              <a:rPr lang="en-US" sz="2600" dirty="0"/>
              <a:t> s </a:t>
            </a:r>
            <a:r>
              <a:rPr lang="en-US" sz="2600" dirty="0" err="1"/>
              <a:t>termoplastickými</a:t>
            </a:r>
            <a:r>
              <a:rPr lang="en-US" sz="2600" dirty="0"/>
              <a:t> </a:t>
            </a:r>
            <a:r>
              <a:rPr lang="en-US" sz="2600" dirty="0" err="1"/>
              <a:t>výrobkami</a:t>
            </a:r>
            <a:r>
              <a:rPr lang="en-US" sz="2600" dirty="0"/>
              <a:t>, </a:t>
            </a:r>
            <a:r>
              <a:rPr lang="en-US" sz="2600" dirty="0" err="1"/>
              <a:t>takže</a:t>
            </a:r>
            <a:r>
              <a:rPr lang="en-US" sz="2600" dirty="0"/>
              <a:t> </a:t>
            </a:r>
            <a:r>
              <a:rPr lang="en-US" sz="2600" dirty="0" err="1"/>
              <a:t>vytlačené</a:t>
            </a:r>
            <a:r>
              <a:rPr lang="en-US" sz="2600" dirty="0"/>
              <a:t> </a:t>
            </a:r>
            <a:r>
              <a:rPr lang="en-US" sz="2600" dirty="0" err="1"/>
              <a:t>veci</a:t>
            </a:r>
            <a:r>
              <a:rPr lang="en-US" sz="2600" dirty="0"/>
              <a:t> </a:t>
            </a:r>
            <a:r>
              <a:rPr lang="en-US" sz="2600" dirty="0" err="1"/>
              <a:t>majú</a:t>
            </a:r>
            <a:r>
              <a:rPr lang="en-US" sz="2600" dirty="0"/>
              <a:t> </a:t>
            </a:r>
            <a:r>
              <a:rPr lang="en-US" sz="2600" dirty="0" err="1"/>
              <a:t>vynikajúce</a:t>
            </a:r>
            <a:r>
              <a:rPr lang="en-US" sz="2600" dirty="0"/>
              <a:t> </a:t>
            </a:r>
            <a:r>
              <a:rPr lang="en-US" sz="2600" dirty="0" err="1"/>
              <a:t>mechanické</a:t>
            </a:r>
            <a:r>
              <a:rPr lang="en-US" sz="2600" dirty="0"/>
              <a:t>, </a:t>
            </a:r>
            <a:r>
              <a:rPr lang="en-US" sz="2600" dirty="0" err="1"/>
              <a:t>tepelné</a:t>
            </a:r>
            <a:r>
              <a:rPr lang="en-US" sz="2600" dirty="0"/>
              <a:t> a </a:t>
            </a:r>
            <a:r>
              <a:rPr lang="en-US" sz="2600" dirty="0" err="1"/>
              <a:t>chemické</a:t>
            </a:r>
            <a:r>
              <a:rPr lang="en-US" sz="2600" dirty="0"/>
              <a:t> </a:t>
            </a:r>
            <a:r>
              <a:rPr lang="en-US" sz="2600" dirty="0" err="1"/>
              <a:t>vlastnosti</a:t>
            </a:r>
            <a:r>
              <a:rPr lang="en-US" sz="2600" dirty="0"/>
              <a:t>.</a:t>
            </a:r>
          </a:p>
        </p:txBody>
      </p:sp>
      <p:sp>
        <p:nvSpPr>
          <p:cNvPr id="3" name="Slide Number Placeholder 2"/>
          <p:cNvSpPr>
            <a:spLocks noGrp="1"/>
          </p:cNvSpPr>
          <p:nvPr>
            <p:ph type="sldNum" sz="quarter" idx="12"/>
          </p:nvPr>
        </p:nvSpPr>
        <p:spPr/>
        <p:txBody>
          <a:bodyPr/>
          <a:lstStyle/>
          <a:p>
            <a:fld id="{1E1F44E5-9FB8-4181-B433-C93897A9A40A}"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sk-SK" u="sng" dirty="0" smtClean="0"/>
              <a:t>Selektívne laserové spekanie</a:t>
            </a:r>
            <a:r>
              <a:rPr lang="en-GB" u="sng" dirty="0" smtClean="0"/>
              <a:t>(SLS)</a:t>
            </a:r>
            <a:endParaRPr lang="sk-SK" u="sng" dirty="0" smtClean="0"/>
          </a:p>
          <a:p>
            <a:endParaRPr lang="sk-SK" sz="3000" u="sng" dirty="0"/>
          </a:p>
          <a:p>
            <a:r>
              <a:rPr lang="sk-SK" sz="2600" dirty="0" smtClean="0"/>
              <a:t>Selektívne </a:t>
            </a:r>
            <a:r>
              <a:rPr lang="sk-SK" sz="2600" dirty="0"/>
              <a:t>laserové spekanie (SLS) je technika, ktorá využíva laser ako zdroj energie na vytvorenie pevných 3D objektov. Hlavný rozdiel medzi SLS a SLA spočíva v tom, že práškový materiál namiesto kvapalnej živice </a:t>
            </a:r>
            <a:r>
              <a:rPr lang="sk-SK" sz="2600" dirty="0" smtClean="0"/>
              <a:t>ktorá sa používa v </a:t>
            </a:r>
            <a:r>
              <a:rPr lang="sk-SK" sz="2600" dirty="0" err="1" smtClean="0"/>
              <a:t>stereolitografii</a:t>
            </a:r>
            <a:r>
              <a:rPr lang="en-US" sz="2600" dirty="0" smtClean="0"/>
              <a:t>.</a:t>
            </a:r>
            <a:endParaRPr lang="en-US" sz="26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sk-SK" u="sng" dirty="0" smtClean="0"/>
              <a:t>Selektívne laserové tavenie</a:t>
            </a:r>
            <a:r>
              <a:rPr lang="en-GB" u="sng" dirty="0" smtClean="0"/>
              <a:t>(SLM)</a:t>
            </a:r>
            <a:endParaRPr lang="sk-SK" u="sng" dirty="0" smtClean="0"/>
          </a:p>
          <a:p>
            <a:endParaRPr lang="sk-SK" sz="2800" u="sng" dirty="0"/>
          </a:p>
          <a:p>
            <a:r>
              <a:rPr lang="en-US" sz="2600" dirty="0" err="1" smtClean="0"/>
              <a:t>Selektívne</a:t>
            </a:r>
            <a:r>
              <a:rPr lang="en-US" sz="2600" dirty="0" smtClean="0"/>
              <a:t> </a:t>
            </a:r>
            <a:r>
              <a:rPr lang="en-US" sz="2600" dirty="0" err="1"/>
              <a:t>laserové</a:t>
            </a:r>
            <a:r>
              <a:rPr lang="en-US" sz="2600" dirty="0"/>
              <a:t> </a:t>
            </a:r>
            <a:r>
              <a:rPr lang="en-US" sz="2600" dirty="0" err="1"/>
              <a:t>tavenie</a:t>
            </a:r>
            <a:r>
              <a:rPr lang="en-US" sz="2600" dirty="0"/>
              <a:t> (SLM) je </a:t>
            </a:r>
            <a:r>
              <a:rPr lang="en-US" sz="2600" dirty="0" err="1"/>
              <a:t>technika</a:t>
            </a:r>
            <a:r>
              <a:rPr lang="en-US" sz="2600" dirty="0"/>
              <a:t>, </a:t>
            </a:r>
            <a:r>
              <a:rPr lang="en-US" sz="2600" dirty="0" err="1"/>
              <a:t>ktorá</a:t>
            </a:r>
            <a:r>
              <a:rPr lang="en-US" sz="2600" dirty="0"/>
              <a:t> </a:t>
            </a:r>
            <a:r>
              <a:rPr lang="en-US" sz="2600" dirty="0" err="1"/>
              <a:t>využíva</a:t>
            </a:r>
            <a:r>
              <a:rPr lang="en-US" sz="2600" dirty="0"/>
              <a:t> </a:t>
            </a:r>
            <a:r>
              <a:rPr lang="en-US" sz="2600" dirty="0" err="1"/>
              <a:t>aj</a:t>
            </a:r>
            <a:r>
              <a:rPr lang="en-US" sz="2600" dirty="0"/>
              <a:t> 3D CAD </a:t>
            </a:r>
            <a:r>
              <a:rPr lang="en-US" sz="2600" dirty="0" err="1"/>
              <a:t>dáta</a:t>
            </a:r>
            <a:r>
              <a:rPr lang="en-US" sz="2600" dirty="0"/>
              <a:t> </a:t>
            </a:r>
            <a:r>
              <a:rPr lang="en-US" sz="2600" dirty="0" err="1"/>
              <a:t>ako</a:t>
            </a:r>
            <a:r>
              <a:rPr lang="en-US" sz="2600" dirty="0"/>
              <a:t> </a:t>
            </a:r>
            <a:r>
              <a:rPr lang="en-US" sz="2600" dirty="0" err="1"/>
              <a:t>zdroj</a:t>
            </a:r>
            <a:r>
              <a:rPr lang="en-US" sz="2600" dirty="0"/>
              <a:t> a </a:t>
            </a:r>
            <a:r>
              <a:rPr lang="en-US" sz="2600" dirty="0" err="1"/>
              <a:t>vytvára</a:t>
            </a:r>
            <a:r>
              <a:rPr lang="en-US" sz="2600" dirty="0"/>
              <a:t> 3D </a:t>
            </a:r>
            <a:r>
              <a:rPr lang="en-US" sz="2600" dirty="0" err="1"/>
              <a:t>objekt</a:t>
            </a:r>
            <a:r>
              <a:rPr lang="en-US" sz="2600" dirty="0"/>
              <a:t> </a:t>
            </a:r>
            <a:r>
              <a:rPr lang="en-US" sz="2600" dirty="0" err="1"/>
              <a:t>pomocou</a:t>
            </a:r>
            <a:r>
              <a:rPr lang="en-US" sz="2600" dirty="0"/>
              <a:t> </a:t>
            </a:r>
            <a:r>
              <a:rPr lang="en-US" sz="2600" dirty="0" err="1"/>
              <a:t>vysokovýkonného</a:t>
            </a:r>
            <a:r>
              <a:rPr lang="en-US" sz="2600" dirty="0"/>
              <a:t> </a:t>
            </a:r>
            <a:r>
              <a:rPr lang="en-US" sz="2600" dirty="0" err="1"/>
              <a:t>laserového</a:t>
            </a:r>
            <a:r>
              <a:rPr lang="en-US" sz="2600" dirty="0"/>
              <a:t> </a:t>
            </a:r>
            <a:r>
              <a:rPr lang="en-US" sz="2600" dirty="0" err="1"/>
              <a:t>lúča</a:t>
            </a:r>
            <a:r>
              <a:rPr lang="en-US" sz="2600" dirty="0"/>
              <a:t>, </a:t>
            </a:r>
            <a:r>
              <a:rPr lang="en-US" sz="2600" dirty="0" err="1"/>
              <a:t>ktorý</a:t>
            </a:r>
            <a:r>
              <a:rPr lang="en-US" sz="2600" dirty="0"/>
              <a:t> </a:t>
            </a:r>
            <a:r>
              <a:rPr lang="en-US" sz="2600" dirty="0" err="1"/>
              <a:t>spája</a:t>
            </a:r>
            <a:r>
              <a:rPr lang="en-US" sz="2600" dirty="0"/>
              <a:t> a </a:t>
            </a:r>
            <a:r>
              <a:rPr lang="en-US" sz="2600" dirty="0" err="1"/>
              <a:t>taví</a:t>
            </a:r>
            <a:r>
              <a:rPr lang="en-US" sz="2600" dirty="0"/>
              <a:t> </a:t>
            </a:r>
            <a:r>
              <a:rPr lang="en-US" sz="2600" dirty="0" err="1"/>
              <a:t>kovové</a:t>
            </a:r>
            <a:r>
              <a:rPr lang="en-US" sz="2600" dirty="0"/>
              <a:t> </a:t>
            </a:r>
            <a:r>
              <a:rPr lang="en-US" sz="2600" dirty="0" err="1"/>
              <a:t>prášky</a:t>
            </a:r>
            <a:r>
              <a:rPr lang="en-US" sz="2600" dirty="0"/>
              <a:t> </a:t>
            </a:r>
            <a:r>
              <a:rPr lang="en-US" sz="2600" dirty="0" err="1"/>
              <a:t>dohromady</a:t>
            </a:r>
            <a:r>
              <a:rPr lang="en-US" sz="2600" dirty="0"/>
              <a:t>. V </a:t>
            </a:r>
            <a:r>
              <a:rPr lang="en-US" sz="2600" dirty="0" err="1"/>
              <a:t>mnohých</a:t>
            </a:r>
            <a:r>
              <a:rPr lang="en-US" sz="2600" dirty="0"/>
              <a:t> </a:t>
            </a:r>
            <a:r>
              <a:rPr lang="en-US" sz="2600" dirty="0" err="1"/>
              <a:t>zdrojoch</a:t>
            </a:r>
            <a:r>
              <a:rPr lang="en-US" sz="2600" dirty="0"/>
              <a:t> </a:t>
            </a:r>
            <a:r>
              <a:rPr lang="en-US" sz="2600" dirty="0" err="1"/>
              <a:t>sa</a:t>
            </a:r>
            <a:r>
              <a:rPr lang="en-US" sz="2600" dirty="0"/>
              <a:t> SLM </a:t>
            </a:r>
            <a:r>
              <a:rPr lang="en-US" sz="2600" dirty="0" err="1"/>
              <a:t>považuje</a:t>
            </a:r>
            <a:r>
              <a:rPr lang="en-US" sz="2600" dirty="0"/>
              <a:t> </a:t>
            </a:r>
            <a:r>
              <a:rPr lang="en-US" sz="2600" dirty="0" err="1"/>
              <a:t>za</a:t>
            </a:r>
            <a:r>
              <a:rPr lang="en-US" sz="2600" dirty="0"/>
              <a:t> </a:t>
            </a:r>
            <a:r>
              <a:rPr lang="en-US" sz="2600" dirty="0" err="1"/>
              <a:t>podkategóriu</a:t>
            </a:r>
            <a:r>
              <a:rPr lang="en-US" sz="2600" dirty="0"/>
              <a:t> </a:t>
            </a:r>
            <a:r>
              <a:rPr lang="en-US" sz="2600" dirty="0" err="1"/>
              <a:t>selektívneho</a:t>
            </a:r>
            <a:r>
              <a:rPr lang="en-US" sz="2600" dirty="0"/>
              <a:t> </a:t>
            </a:r>
            <a:r>
              <a:rPr lang="en-US" sz="2600" dirty="0" err="1"/>
              <a:t>laserového</a:t>
            </a:r>
            <a:r>
              <a:rPr lang="en-US" sz="2600" dirty="0"/>
              <a:t> </a:t>
            </a:r>
            <a:r>
              <a:rPr lang="en-US" sz="2600" dirty="0" err="1"/>
              <a:t>spekania</a:t>
            </a:r>
            <a:r>
              <a:rPr lang="en-US" sz="2600" dirty="0"/>
              <a:t> (SLS).</a:t>
            </a:r>
          </a:p>
        </p:txBody>
      </p:sp>
      <p:sp>
        <p:nvSpPr>
          <p:cNvPr id="3" name="Slide Number Placeholder 2"/>
          <p:cNvSpPr>
            <a:spLocks noGrp="1"/>
          </p:cNvSpPr>
          <p:nvPr>
            <p:ph type="sldNum" sz="quarter" idx="12"/>
          </p:nvPr>
        </p:nvSpPr>
        <p:spPr/>
        <p:txBody>
          <a:bodyPr/>
          <a:lstStyle/>
          <a:p>
            <a:fld id="{1E1F44E5-9FB8-4181-B433-C93897A9A40A}"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sk-SK" u="sng" dirty="0" smtClean="0"/>
              <a:t>Tavenie elektronickým lúčom</a:t>
            </a:r>
            <a:r>
              <a:rPr lang="en-GB" u="sng" dirty="0" smtClean="0"/>
              <a:t>(EBM)</a:t>
            </a:r>
            <a:endParaRPr lang="sk-SK" u="sng" dirty="0"/>
          </a:p>
          <a:p>
            <a:endParaRPr lang="sk-SK" sz="2800" u="sng" dirty="0" smtClean="0"/>
          </a:p>
          <a:p>
            <a:r>
              <a:rPr lang="sk-SK" sz="2600" dirty="0" smtClean="0"/>
              <a:t>EBM </a:t>
            </a:r>
            <a:r>
              <a:rPr lang="sk-SK" sz="2600" dirty="0"/>
              <a:t>je ďalší typ výroby </a:t>
            </a:r>
            <a:r>
              <a:rPr lang="sk-SK" sz="2600" dirty="0" err="1"/>
              <a:t>aditív</a:t>
            </a:r>
            <a:r>
              <a:rPr lang="sk-SK" sz="2600" dirty="0"/>
              <a:t> pre kovové časti. Rovnako ako SLM, tento 3D spôsob tlače je technológia fúzie s práškovou vrstvou. Zatiaľ čo SLM používa ako zdroj energie vysokovýkonný laserový lúč, EBM používa namiesto toho elektrónový lúč, čo je hlavný rozdiel medzi týmito dvoma spôsobmi. Zvyšok procesov je dosť podobný.</a:t>
            </a:r>
            <a:endParaRPr lang="en-US" sz="2600"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7</a:t>
            </a:fld>
            <a:endParaRPr lang="en-US"/>
          </a:p>
        </p:txBody>
      </p:sp>
      <p:pic>
        <p:nvPicPr>
          <p:cNvPr id="1026" name="Picture 2" descr="C:\Users\Isidoros\Desktop\types-of-3d-printers-3d-printing-technologies-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6196" y="3933056"/>
            <a:ext cx="3396643" cy="25401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smtClean="0"/>
              <a:t>Laminated Object Manufacturing (</a:t>
            </a:r>
            <a:r>
              <a:rPr lang="en-GB" u="sng" dirty="0" smtClean="0"/>
              <a:t>LOM)</a:t>
            </a:r>
            <a:endParaRPr lang="sk-SK" u="sng" dirty="0"/>
          </a:p>
          <a:p>
            <a:endParaRPr lang="sk-SK" sz="2800" u="sng" dirty="0" smtClean="0"/>
          </a:p>
          <a:p>
            <a:r>
              <a:rPr lang="sk-SK" sz="2600" dirty="0" smtClean="0"/>
              <a:t>Výroba </a:t>
            </a:r>
            <a:r>
              <a:rPr lang="sk-SK" sz="2600" dirty="0"/>
              <a:t>laminovaných predmetov (LOM) je jeden </a:t>
            </a:r>
            <a:r>
              <a:rPr lang="sk-SK" sz="2600" dirty="0" smtClean="0"/>
              <a:t>z rýchlejších </a:t>
            </a:r>
            <a:r>
              <a:rPr lang="sk-SK" sz="2600" dirty="0" err="1" smtClean="0"/>
              <a:t>prototypovacích</a:t>
            </a:r>
            <a:r>
              <a:rPr lang="sk-SK" sz="2600" dirty="0" smtClean="0"/>
              <a:t> systémov. </a:t>
            </a:r>
            <a:r>
              <a:rPr lang="sk-SK" sz="2600" dirty="0"/>
              <a:t>Počas procesu LOM sa vrstvy papiera potiahnutého lepiacou vrstvou, plastové alebo kovové vrstvené materiály spájajú pomocou tepla a tlaku a potom sa rozrežú do tvaru počítačom ovládaným laserom alebo nožom. </a:t>
            </a:r>
            <a:r>
              <a:rPr lang="sk-SK" sz="2600" dirty="0" err="1"/>
              <a:t>Post-spracovanie</a:t>
            </a:r>
            <a:r>
              <a:rPr lang="sk-SK" sz="2600" dirty="0"/>
              <a:t> 3D tlačených dielov zahŕňa také kroky ako obrábanie a vŕtanie.</a:t>
            </a:r>
            <a:endParaRPr lang="en-US" sz="2600"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466</Words>
  <Application>Microsoft Office PowerPoint</Application>
  <PresentationFormat>Prezentácia na obrazovke (4:3)</PresentationFormat>
  <Paragraphs>32</Paragraphs>
  <Slides>8</Slides>
  <Notes>2</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Office Theme</vt:lpstr>
      <vt:lpstr>3D TLAČ</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admin</cp:lastModifiedBy>
  <cp:revision>12</cp:revision>
  <dcterms:created xsi:type="dcterms:W3CDTF">2017-03-08T21:43:37Z</dcterms:created>
  <dcterms:modified xsi:type="dcterms:W3CDTF">2018-01-28T18:34:21Z</dcterms:modified>
</cp:coreProperties>
</file>