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5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3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36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98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3D PRINTING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ro-RO" dirty="0" smtClean="0">
                <a:solidFill>
                  <a:srgbClr val="29C1AF"/>
                </a:solidFill>
              </a:rPr>
              <a:t>Tehonologii </a:t>
            </a:r>
            <a:r>
              <a:rPr lang="ro-RO" dirty="0" smtClean="0">
                <a:solidFill>
                  <a:srgbClr val="29C1AF"/>
                </a:solidFill>
              </a:rPr>
              <a:t>ș</a:t>
            </a:r>
            <a:r>
              <a:rPr lang="ro-RO" dirty="0" smtClean="0">
                <a:solidFill>
                  <a:srgbClr val="29C1AF"/>
                </a:solidFill>
              </a:rPr>
              <a:t>i </a:t>
            </a:r>
            <a:r>
              <a:rPr lang="ro-RO" dirty="0" smtClean="0">
                <a:solidFill>
                  <a:srgbClr val="29C1AF"/>
                </a:solidFill>
              </a:rPr>
              <a:t>concepte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US" sz="2800" u="sng" dirty="0" err="1" smtClean="0"/>
              <a:t>Stereoli</a:t>
            </a:r>
            <a:r>
              <a:rPr lang="ro-RO" sz="2800" u="sng" dirty="0" smtClean="0"/>
              <a:t>tografia</a:t>
            </a:r>
            <a:endParaRPr lang="en-US" sz="2800" u="sng" dirty="0" smtClean="0"/>
          </a:p>
          <a:p>
            <a:pPr marL="0" indent="0">
              <a:buNone/>
            </a:pPr>
            <a:r>
              <a:rPr lang="ro-RO" dirty="0"/>
              <a:t>	</a:t>
            </a:r>
            <a:r>
              <a:rPr lang="ro-RO" dirty="0" smtClean="0"/>
              <a:t>Este o </a:t>
            </a:r>
            <a:r>
              <a:rPr lang="ro-RO" dirty="0" smtClean="0"/>
              <a:t>metodă </a:t>
            </a:r>
            <a:r>
              <a:rPr lang="ro-RO" dirty="0" smtClean="0"/>
              <a:t>de 3D Printing care poate fi </a:t>
            </a:r>
            <a:r>
              <a:rPr lang="ro-RO" dirty="0" smtClean="0"/>
              <a:t>folosită </a:t>
            </a:r>
            <a:r>
              <a:rPr lang="ro-RO" dirty="0" smtClean="0"/>
              <a:t>pentru a construi obiecte 3D pentru proiecte. </a:t>
            </a:r>
            <a:r>
              <a:rPr lang="ro-RO" dirty="0" smtClean="0"/>
              <a:t>Deși </a:t>
            </a:r>
            <a:r>
              <a:rPr lang="ro-RO" dirty="0" smtClean="0"/>
              <a:t>este cea mai veche </a:t>
            </a:r>
            <a:r>
              <a:rPr lang="ro-RO" dirty="0" smtClean="0"/>
              <a:t>metodă </a:t>
            </a:r>
            <a:r>
              <a:rPr lang="ro-RO" dirty="0" smtClean="0"/>
              <a:t>de 3D Printing e </a:t>
            </a:r>
            <a:r>
              <a:rPr lang="ro-RO" dirty="0" smtClean="0"/>
              <a:t>încă folosită. </a:t>
            </a:r>
            <a:r>
              <a:rPr lang="ro-RO" dirty="0" smtClean="0"/>
              <a:t>Tehnica poate </a:t>
            </a:r>
            <a:r>
              <a:rPr lang="ro-RO" dirty="0" smtClean="0"/>
              <a:t>să </a:t>
            </a:r>
            <a:r>
              <a:rPr lang="ro-RO" dirty="0" smtClean="0"/>
              <a:t>fie </a:t>
            </a:r>
            <a:r>
              <a:rPr lang="ro-RO" dirty="0" smtClean="0"/>
              <a:t>folosită </a:t>
            </a:r>
            <a:r>
              <a:rPr lang="ro-RO" dirty="0" smtClean="0"/>
              <a:t>de oricine, de la un inginer ce </a:t>
            </a:r>
            <a:r>
              <a:rPr lang="ro-RO" dirty="0" smtClean="0"/>
              <a:t>studiază </a:t>
            </a:r>
            <a:r>
              <a:rPr lang="ro-RO" dirty="0" smtClean="0"/>
              <a:t>mecanica la o </a:t>
            </a:r>
            <a:r>
              <a:rPr lang="ro-RO" dirty="0" smtClean="0"/>
              <a:t>persoană creativă </a:t>
            </a:r>
            <a:r>
              <a:rPr lang="ro-RO" dirty="0" smtClean="0"/>
              <a:t>care poate </a:t>
            </a:r>
            <a:r>
              <a:rPr lang="ro-RO" dirty="0" smtClean="0"/>
              <a:t>să producă </a:t>
            </a:r>
            <a:r>
              <a:rPr lang="ro-RO" dirty="0" smtClean="0"/>
              <a:t>un obiect de design. </a:t>
            </a:r>
            <a:r>
              <a:rPr lang="en-US" dirty="0" err="1"/>
              <a:t>Stereoli</a:t>
            </a:r>
            <a:r>
              <a:rPr lang="ro-RO" dirty="0" smtClean="0"/>
              <a:t>tografia poate transforma un model CAD </a:t>
            </a:r>
            <a:r>
              <a:rPr lang="ro-RO" dirty="0"/>
              <a:t>î</a:t>
            </a:r>
            <a:r>
              <a:rPr lang="ro-RO" dirty="0" smtClean="0"/>
              <a:t>n </a:t>
            </a:r>
            <a:r>
              <a:rPr lang="ro-RO" dirty="0" smtClean="0"/>
              <a:t>obiecte reale. </a:t>
            </a:r>
            <a:endParaRPr lang="en-US" dirty="0"/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GB" sz="3000" u="sng" dirty="0"/>
              <a:t>Digital Light Processing(DLP)</a:t>
            </a:r>
            <a:br>
              <a:rPr lang="en-GB" sz="3000" u="sng" dirty="0"/>
            </a:br>
            <a:r>
              <a:rPr lang="en-GB" dirty="0" err="1"/>
              <a:t>Prelucrarea</a:t>
            </a:r>
            <a:r>
              <a:rPr lang="en-GB" dirty="0"/>
              <a:t> </a:t>
            </a:r>
            <a:r>
              <a:rPr lang="en-GB" dirty="0" err="1"/>
              <a:t>luminii</a:t>
            </a:r>
            <a:r>
              <a:rPr lang="en-GB" dirty="0"/>
              <a:t> </a:t>
            </a:r>
            <a:r>
              <a:rPr lang="en-GB" dirty="0" err="1"/>
              <a:t>digitale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un alt </a:t>
            </a:r>
            <a:r>
              <a:rPr lang="en-GB" dirty="0" err="1"/>
              <a:t>proces</a:t>
            </a:r>
            <a:r>
              <a:rPr lang="en-GB" dirty="0"/>
              <a:t> </a:t>
            </a:r>
            <a:r>
              <a:rPr lang="en-GB" dirty="0" smtClean="0"/>
              <a:t>de</a:t>
            </a:r>
            <a:r>
              <a:rPr lang="ro-RO" dirty="0" smtClean="0"/>
              <a:t> 3D Printing</a:t>
            </a:r>
            <a:r>
              <a:rPr lang="en-GB" dirty="0" smtClean="0"/>
              <a:t> </a:t>
            </a:r>
            <a:r>
              <a:rPr lang="en-GB" dirty="0" err="1"/>
              <a:t>foarte</a:t>
            </a:r>
            <a:r>
              <a:rPr lang="en-GB" dirty="0"/>
              <a:t> </a:t>
            </a:r>
            <a:r>
              <a:rPr lang="en-GB" dirty="0" err="1"/>
              <a:t>asemănător</a:t>
            </a:r>
            <a:r>
              <a:rPr lang="en-GB" dirty="0"/>
              <a:t> cu </a:t>
            </a:r>
            <a:r>
              <a:rPr lang="en-GB" dirty="0" err="1"/>
              <a:t>stereolitografia</a:t>
            </a:r>
            <a:r>
              <a:rPr lang="en-GB" dirty="0"/>
              <a:t>. </a:t>
            </a:r>
            <a:r>
              <a:rPr lang="en-GB" dirty="0" err="1"/>
              <a:t>Tehnologia</a:t>
            </a:r>
            <a:r>
              <a:rPr lang="en-GB" dirty="0"/>
              <a:t> DLP a </a:t>
            </a:r>
            <a:r>
              <a:rPr lang="en-GB" dirty="0" err="1"/>
              <a:t>fost</a:t>
            </a:r>
            <a:r>
              <a:rPr lang="en-GB" dirty="0"/>
              <a:t> </a:t>
            </a:r>
            <a:r>
              <a:rPr lang="en-GB" dirty="0" err="1"/>
              <a:t>creată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1987 de Larry Hornbeck de la Texas Instruments </a:t>
            </a:r>
            <a:r>
              <a:rPr lang="en-GB" dirty="0" err="1"/>
              <a:t>și</a:t>
            </a:r>
            <a:r>
              <a:rPr lang="en-GB" dirty="0"/>
              <a:t> a </a:t>
            </a:r>
            <a:r>
              <a:rPr lang="en-GB" dirty="0" err="1"/>
              <a:t>devenit</a:t>
            </a:r>
            <a:r>
              <a:rPr lang="en-GB" dirty="0"/>
              <a:t> </a:t>
            </a:r>
            <a:r>
              <a:rPr lang="en-GB" dirty="0" err="1"/>
              <a:t>foarte</a:t>
            </a:r>
            <a:r>
              <a:rPr lang="en-GB" dirty="0"/>
              <a:t> </a:t>
            </a:r>
            <a:r>
              <a:rPr lang="en-GB" dirty="0" err="1"/>
              <a:t>populară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producția</a:t>
            </a:r>
            <a:r>
              <a:rPr lang="en-GB" dirty="0"/>
              <a:t> de </a:t>
            </a:r>
            <a:r>
              <a:rPr lang="en-GB" dirty="0" err="1"/>
              <a:t>proiectoare</a:t>
            </a:r>
            <a:r>
              <a:rPr lang="en-GB" dirty="0"/>
              <a:t>. </a:t>
            </a:r>
            <a:r>
              <a:rPr lang="en-GB" dirty="0" err="1" smtClean="0"/>
              <a:t>Utilizează</a:t>
            </a:r>
            <a:r>
              <a:rPr lang="ro-RO" dirty="0" smtClean="0"/>
              <a:t> </a:t>
            </a:r>
            <a:r>
              <a:rPr lang="en-GB" dirty="0"/>
              <a:t>micro</a:t>
            </a:r>
            <a:r>
              <a:rPr lang="en-GB" dirty="0" smtClean="0"/>
              <a:t> </a:t>
            </a:r>
            <a:r>
              <a:rPr lang="en-GB" dirty="0" err="1"/>
              <a:t>oglinzi</a:t>
            </a:r>
            <a:r>
              <a:rPr lang="en-GB" dirty="0"/>
              <a:t> </a:t>
            </a:r>
            <a:r>
              <a:rPr lang="en-GB" dirty="0" smtClean="0"/>
              <a:t>digital</a:t>
            </a:r>
            <a:r>
              <a:rPr lang="ro-RO" dirty="0"/>
              <a:t>e</a:t>
            </a:r>
            <a:r>
              <a:rPr lang="en-GB" dirty="0" smtClean="0"/>
              <a:t>, </a:t>
            </a:r>
            <a:r>
              <a:rPr lang="en-GB" dirty="0" err="1"/>
              <a:t>amplasate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un </a:t>
            </a:r>
            <a:r>
              <a:rPr lang="en-GB" dirty="0" err="1"/>
              <a:t>cip</a:t>
            </a:r>
            <a:r>
              <a:rPr lang="en-GB" dirty="0"/>
              <a:t> semiconductor. </a:t>
            </a:r>
            <a:r>
              <a:rPr lang="en-GB" dirty="0" err="1"/>
              <a:t>Tehnologia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aplicabilă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proiectoarele</a:t>
            </a:r>
            <a:r>
              <a:rPr lang="en-GB" dirty="0"/>
              <a:t> de film, </a:t>
            </a:r>
            <a:r>
              <a:rPr lang="en-GB" dirty="0" err="1"/>
              <a:t>telefoanele</a:t>
            </a:r>
            <a:r>
              <a:rPr lang="en-GB" dirty="0"/>
              <a:t> mobile </a:t>
            </a:r>
            <a:r>
              <a:rPr lang="en-GB" dirty="0" err="1" smtClean="0"/>
              <a:t>și</a:t>
            </a:r>
            <a:r>
              <a:rPr lang="ro-RO" dirty="0" smtClean="0"/>
              <a:t> 3D Printing</a:t>
            </a:r>
            <a:r>
              <a:rPr lang="en-GB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6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lnSpcReduction="10000"/>
          </a:bodyPr>
          <a:lstStyle/>
          <a:p>
            <a:r>
              <a:rPr lang="en-GB" sz="3000" u="sng" dirty="0"/>
              <a:t>Fused deposition </a:t>
            </a:r>
            <a:r>
              <a:rPr lang="en-GB" sz="3000" u="sng" dirty="0" err="1"/>
              <a:t>modeling</a:t>
            </a:r>
            <a:r>
              <a:rPr lang="en-GB" sz="3000" u="sng" dirty="0"/>
              <a:t> (FDM</a:t>
            </a:r>
            <a:r>
              <a:rPr lang="en-GB" sz="3000" u="sng" dirty="0" smtClean="0"/>
              <a:t>)</a:t>
            </a:r>
            <a:endParaRPr lang="ro-RO" sz="3000" u="sng" dirty="0" smtClean="0"/>
          </a:p>
          <a:p>
            <a:pPr marL="0" indent="0">
              <a:buNone/>
            </a:pPr>
            <a:r>
              <a:rPr lang="en-GB" dirty="0"/>
              <a:t>Cu </a:t>
            </a:r>
            <a:r>
              <a:rPr lang="en-GB" dirty="0" err="1"/>
              <a:t>ajutorul</a:t>
            </a:r>
            <a:r>
              <a:rPr lang="en-GB" dirty="0"/>
              <a:t> FDM </a:t>
            </a:r>
            <a:r>
              <a:rPr lang="en-GB" dirty="0" err="1"/>
              <a:t>puteți</a:t>
            </a:r>
            <a:r>
              <a:rPr lang="en-GB" dirty="0"/>
              <a:t> </a:t>
            </a:r>
            <a:r>
              <a:rPr lang="en-GB" dirty="0" err="1"/>
              <a:t>imprima</a:t>
            </a:r>
            <a:r>
              <a:rPr lang="en-GB" dirty="0"/>
              <a:t> nu </a:t>
            </a:r>
            <a:r>
              <a:rPr lang="en-GB" dirty="0" err="1"/>
              <a:t>doar</a:t>
            </a:r>
            <a:r>
              <a:rPr lang="en-GB" dirty="0"/>
              <a:t> </a:t>
            </a:r>
            <a:r>
              <a:rPr lang="en-GB" dirty="0" err="1"/>
              <a:t>prototipuri</a:t>
            </a:r>
            <a:r>
              <a:rPr lang="en-GB" dirty="0"/>
              <a:t> </a:t>
            </a:r>
            <a:r>
              <a:rPr lang="en-GB" dirty="0" err="1"/>
              <a:t>funcționale</a:t>
            </a:r>
            <a:r>
              <a:rPr lang="en-GB" dirty="0"/>
              <a:t>, ci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modele</a:t>
            </a:r>
            <a:r>
              <a:rPr lang="en-GB" dirty="0"/>
              <a:t> </a:t>
            </a:r>
            <a:r>
              <a:rPr lang="en-GB" dirty="0" err="1"/>
              <a:t>conceptuale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produse</a:t>
            </a:r>
            <a:r>
              <a:rPr lang="en-GB" dirty="0"/>
              <a:t> finale de </a:t>
            </a:r>
            <a:r>
              <a:rPr lang="en-GB" dirty="0" err="1"/>
              <a:t>utilizare</a:t>
            </a:r>
            <a:r>
              <a:rPr lang="en-GB" dirty="0"/>
              <a:t> </a:t>
            </a:r>
            <a:r>
              <a:rPr lang="en-GB" dirty="0" err="1"/>
              <a:t>finală</a:t>
            </a:r>
            <a:r>
              <a:rPr lang="en-GB" dirty="0"/>
              <a:t>. </a:t>
            </a:r>
            <a:r>
              <a:rPr lang="ro-RO" dirty="0" smtClean="0"/>
              <a:t>Principalul avantaj al</a:t>
            </a:r>
            <a:r>
              <a:rPr lang="en-GB" dirty="0" smtClean="0"/>
              <a:t> </a:t>
            </a:r>
            <a:r>
              <a:rPr lang="en-GB" dirty="0" err="1" smtClean="0"/>
              <a:t>aceast</a:t>
            </a:r>
            <a:r>
              <a:rPr lang="ro-RO" dirty="0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tehnologi</a:t>
            </a:r>
            <a:r>
              <a:rPr lang="ro-RO" dirty="0" smtClean="0"/>
              <a:t>i este</a:t>
            </a:r>
            <a:r>
              <a:rPr lang="en-GB" dirty="0" smtClean="0"/>
              <a:t> </a:t>
            </a:r>
            <a:r>
              <a:rPr lang="en-GB" dirty="0" err="1"/>
              <a:t>că</a:t>
            </a:r>
            <a:r>
              <a:rPr lang="en-GB" dirty="0"/>
              <a:t> </a:t>
            </a:r>
            <a:r>
              <a:rPr lang="en-GB" dirty="0" err="1"/>
              <a:t>toate</a:t>
            </a:r>
            <a:r>
              <a:rPr lang="en-GB" dirty="0"/>
              <a:t> </a:t>
            </a:r>
            <a:r>
              <a:rPr lang="en-GB" dirty="0" err="1"/>
              <a:t>piesele</a:t>
            </a:r>
            <a:r>
              <a:rPr lang="en-GB" dirty="0"/>
              <a:t> </a:t>
            </a:r>
            <a:r>
              <a:rPr lang="en-GB" dirty="0" err="1"/>
              <a:t>tipărite</a:t>
            </a:r>
            <a:r>
              <a:rPr lang="en-GB" dirty="0"/>
              <a:t> cu FDM </a:t>
            </a:r>
            <a:r>
              <a:rPr lang="en-GB" dirty="0" smtClean="0"/>
              <a:t>pot</a:t>
            </a:r>
            <a:r>
              <a:rPr lang="ro-RO" dirty="0" smtClean="0"/>
              <a:t> tiparite cu materiale plastice de </a:t>
            </a:r>
            <a:r>
              <a:rPr lang="ro-RO" dirty="0" smtClean="0"/>
              <a:t>înaltă </a:t>
            </a:r>
            <a:r>
              <a:rPr lang="ro-RO" dirty="0" smtClean="0"/>
              <a:t>calitate, </a:t>
            </a:r>
            <a:r>
              <a:rPr lang="en-GB" dirty="0" err="1" smtClean="0"/>
              <a:t>ce</a:t>
            </a:r>
            <a:r>
              <a:rPr lang="en-GB" dirty="0" smtClean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foarte</a:t>
            </a:r>
            <a:r>
              <a:rPr lang="en-GB" dirty="0"/>
              <a:t> </a:t>
            </a:r>
            <a:r>
              <a:rPr lang="en-GB" dirty="0" err="1"/>
              <a:t>benefic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 smtClean="0"/>
              <a:t>inginerii</a:t>
            </a:r>
            <a:r>
              <a:rPr lang="en-GB" dirty="0" smtClean="0"/>
              <a:t> </a:t>
            </a:r>
            <a:r>
              <a:rPr lang="en-GB" dirty="0" err="1" smtClean="0"/>
              <a:t>mecanici</a:t>
            </a:r>
            <a:r>
              <a:rPr lang="ro-RO" dirty="0" smtClean="0"/>
              <a:t> </a:t>
            </a:r>
            <a:r>
              <a:rPr lang="ro-RO" dirty="0" smtClean="0"/>
              <a:t>și producători</a:t>
            </a:r>
            <a:r>
              <a:rPr lang="en-GB" dirty="0" smtClean="0"/>
              <a:t>. </a:t>
            </a:r>
            <a:r>
              <a:rPr lang="en-GB" dirty="0"/>
              <a:t>FDM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singura</a:t>
            </a:r>
            <a:r>
              <a:rPr lang="en-GB" dirty="0"/>
              <a:t> </a:t>
            </a:r>
            <a:r>
              <a:rPr lang="en-GB" dirty="0" err="1"/>
              <a:t>tehnologie</a:t>
            </a:r>
            <a:r>
              <a:rPr lang="en-GB" dirty="0"/>
              <a:t> de </a:t>
            </a:r>
            <a:r>
              <a:rPr lang="en-GB" dirty="0" err="1"/>
              <a:t>tipărire</a:t>
            </a:r>
            <a:r>
              <a:rPr lang="en-GB" dirty="0"/>
              <a:t> 3D care </a:t>
            </a:r>
            <a:r>
              <a:rPr lang="en-GB" dirty="0" err="1"/>
              <a:t>construiește</a:t>
            </a:r>
            <a:r>
              <a:rPr lang="en-GB" dirty="0"/>
              <a:t> </a:t>
            </a:r>
            <a:r>
              <a:rPr lang="en-GB" dirty="0" err="1"/>
              <a:t>părți</a:t>
            </a:r>
            <a:r>
              <a:rPr lang="en-GB" dirty="0"/>
              <a:t> </a:t>
            </a:r>
            <a:r>
              <a:rPr lang="en-GB" dirty="0" smtClean="0"/>
              <a:t>c</a:t>
            </a:r>
            <a:r>
              <a:rPr lang="ro-RO" dirty="0" smtClean="0"/>
              <a:t>u materiale plastice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calitate</a:t>
            </a:r>
            <a:r>
              <a:rPr lang="en-GB" dirty="0"/>
              <a:t>, </a:t>
            </a:r>
            <a:r>
              <a:rPr lang="en-GB" dirty="0" err="1"/>
              <a:t>astfel</a:t>
            </a:r>
            <a:r>
              <a:rPr lang="en-GB" dirty="0"/>
              <a:t> </a:t>
            </a:r>
            <a:r>
              <a:rPr lang="en-GB" dirty="0" err="1"/>
              <a:t>încât</a:t>
            </a:r>
            <a:r>
              <a:rPr lang="en-GB" dirty="0"/>
              <a:t> </a:t>
            </a:r>
            <a:r>
              <a:rPr lang="en-GB" dirty="0" err="1"/>
              <a:t>lucrurile</a:t>
            </a:r>
            <a:r>
              <a:rPr lang="en-GB" dirty="0"/>
              <a:t> </a:t>
            </a:r>
            <a:r>
              <a:rPr lang="en-GB" dirty="0" err="1"/>
              <a:t>tipărite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aibă</a:t>
            </a:r>
            <a:r>
              <a:rPr lang="en-GB" dirty="0"/>
              <a:t> </a:t>
            </a:r>
            <a:r>
              <a:rPr lang="en-GB" dirty="0" err="1"/>
              <a:t>calități</a:t>
            </a:r>
            <a:r>
              <a:rPr lang="en-GB" dirty="0"/>
              <a:t> </a:t>
            </a:r>
            <a:r>
              <a:rPr lang="en-GB" dirty="0" err="1"/>
              <a:t>excelente</a:t>
            </a:r>
            <a:r>
              <a:rPr lang="en-GB" dirty="0"/>
              <a:t> </a:t>
            </a:r>
            <a:r>
              <a:rPr lang="en-GB" dirty="0" err="1"/>
              <a:t>mecanice</a:t>
            </a:r>
            <a:r>
              <a:rPr lang="en-GB" dirty="0"/>
              <a:t>, </a:t>
            </a:r>
            <a:r>
              <a:rPr lang="en-GB" dirty="0" err="1"/>
              <a:t>termice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chimice</a:t>
            </a:r>
            <a:r>
              <a:rPr lang="en-GB" dirty="0"/>
              <a:t>.</a:t>
            </a: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en-GB" sz="3000" u="sng" dirty="0"/>
              <a:t>Selective Laser Sintering (SLS)</a:t>
            </a:r>
          </a:p>
          <a:p>
            <a:pPr marL="0" indent="0">
              <a:buNone/>
            </a:pPr>
            <a:r>
              <a:rPr lang="ro-RO" dirty="0"/>
              <a:t>Laserul de sinterizare selectivă (SLS) este o tehnică care </a:t>
            </a:r>
            <a:r>
              <a:rPr lang="ro-RO" dirty="0" smtClean="0"/>
              <a:t>utilizează un </a:t>
            </a:r>
            <a:r>
              <a:rPr lang="ro-RO" dirty="0"/>
              <a:t>laser ca sursă de energie pentru a forma obiecte 3D solide. Principala diferență dintre SLS și SLA constă în faptul </a:t>
            </a:r>
            <a:r>
              <a:rPr lang="ro-RO" dirty="0" smtClean="0"/>
              <a:t>că se </a:t>
            </a:r>
            <a:r>
              <a:rPr lang="ro-RO" dirty="0"/>
              <a:t>folosește </a:t>
            </a:r>
            <a:r>
              <a:rPr lang="ro-RO" dirty="0" smtClean="0"/>
              <a:t>materialul </a:t>
            </a:r>
            <a:r>
              <a:rPr lang="ro-RO" dirty="0" smtClean="0"/>
              <a:t>în formă </a:t>
            </a:r>
            <a:r>
              <a:rPr lang="ro-RO" dirty="0" smtClean="0"/>
              <a:t>pulverizata în </a:t>
            </a:r>
            <a:r>
              <a:rPr lang="ro-RO" dirty="0"/>
              <a:t>loc de rășină lichidă, așa cum face stereolitografia.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en-GB" u="sng" dirty="0"/>
              <a:t>Selective laser melting (</a:t>
            </a:r>
            <a:r>
              <a:rPr lang="en-GB" u="sng" dirty="0" smtClean="0"/>
              <a:t>SLM)</a:t>
            </a:r>
            <a:endParaRPr lang="en-US" sz="2800" dirty="0"/>
          </a:p>
          <a:p>
            <a:r>
              <a:rPr lang="en-US" sz="2800" dirty="0" err="1"/>
              <a:t>Tăierea</a:t>
            </a:r>
            <a:r>
              <a:rPr lang="en-US" sz="2800" dirty="0"/>
              <a:t> </a:t>
            </a:r>
            <a:r>
              <a:rPr lang="en-US" sz="2800" dirty="0" err="1"/>
              <a:t>selectivă</a:t>
            </a:r>
            <a:r>
              <a:rPr lang="en-US" sz="2800" dirty="0"/>
              <a:t> </a:t>
            </a:r>
            <a:r>
              <a:rPr lang="ro-RO" sz="2800" dirty="0" smtClean="0"/>
              <a:t>cu</a:t>
            </a:r>
            <a:r>
              <a:rPr lang="en-US" sz="2800" dirty="0" smtClean="0"/>
              <a:t> </a:t>
            </a:r>
            <a:r>
              <a:rPr lang="en-US" sz="2800" dirty="0" err="1" smtClean="0"/>
              <a:t>laseru</a:t>
            </a:r>
            <a:r>
              <a:rPr lang="ro-RO" sz="2800" dirty="0" smtClean="0"/>
              <a:t>l</a:t>
            </a:r>
            <a:r>
              <a:rPr lang="en-US" sz="2800" dirty="0" smtClean="0"/>
              <a:t> </a:t>
            </a:r>
            <a:r>
              <a:rPr lang="en-US" sz="2800" dirty="0"/>
              <a:t>(SLM) </a:t>
            </a:r>
            <a:r>
              <a:rPr lang="en-US" sz="2800" dirty="0" err="1"/>
              <a:t>este</a:t>
            </a:r>
            <a:r>
              <a:rPr lang="en-US" sz="2800" dirty="0"/>
              <a:t> o </a:t>
            </a:r>
            <a:r>
              <a:rPr lang="en-US" sz="2800" dirty="0" err="1"/>
              <a:t>tehnică</a:t>
            </a:r>
            <a:r>
              <a:rPr lang="en-US" sz="2800" dirty="0"/>
              <a:t> care </a:t>
            </a:r>
            <a:r>
              <a:rPr lang="en-US" sz="2800" dirty="0" err="1" smtClean="0"/>
              <a:t>folosește</a:t>
            </a:r>
            <a:r>
              <a:rPr lang="en-US" sz="2800" dirty="0" smtClean="0"/>
              <a:t> </a:t>
            </a:r>
            <a:r>
              <a:rPr lang="en-US" sz="2800" dirty="0"/>
              <a:t>date 3D CAD ca </a:t>
            </a:r>
            <a:r>
              <a:rPr lang="en-US" sz="2800" dirty="0" err="1"/>
              <a:t>sursă</a:t>
            </a:r>
            <a:r>
              <a:rPr lang="en-US" sz="2800" dirty="0"/>
              <a:t> </a:t>
            </a:r>
            <a:r>
              <a:rPr lang="en-US" sz="2800" dirty="0" err="1"/>
              <a:t>și</a:t>
            </a:r>
            <a:r>
              <a:rPr lang="en-US" sz="2800" dirty="0"/>
              <a:t> </a:t>
            </a:r>
            <a:r>
              <a:rPr lang="en-US" sz="2800" dirty="0" err="1"/>
              <a:t>formează</a:t>
            </a:r>
            <a:r>
              <a:rPr lang="en-US" sz="2800" dirty="0"/>
              <a:t> </a:t>
            </a:r>
            <a:r>
              <a:rPr lang="en-US" sz="2800" dirty="0" err="1"/>
              <a:t>obiect</a:t>
            </a:r>
            <a:r>
              <a:rPr lang="en-US" sz="2800" dirty="0"/>
              <a:t> 3D </a:t>
            </a:r>
            <a:r>
              <a:rPr lang="en-US" sz="2800" dirty="0" err="1"/>
              <a:t>prin</a:t>
            </a:r>
            <a:r>
              <a:rPr lang="en-US" sz="2800" dirty="0"/>
              <a:t> </a:t>
            </a:r>
            <a:r>
              <a:rPr lang="en-US" sz="2800" dirty="0" err="1"/>
              <a:t>intermediul</a:t>
            </a:r>
            <a:r>
              <a:rPr lang="en-US" sz="2800" dirty="0"/>
              <a:t> </a:t>
            </a:r>
            <a:r>
              <a:rPr lang="en-US" sz="2800" dirty="0" err="1"/>
              <a:t>unui</a:t>
            </a:r>
            <a:r>
              <a:rPr lang="en-US" sz="2800" dirty="0"/>
              <a:t> </a:t>
            </a:r>
            <a:r>
              <a:rPr lang="en-US" sz="2800" dirty="0" err="1"/>
              <a:t>fascicul</a:t>
            </a:r>
            <a:r>
              <a:rPr lang="en-US" sz="2800" dirty="0"/>
              <a:t> laser de mare </a:t>
            </a:r>
            <a:r>
              <a:rPr lang="en-US" sz="2800" dirty="0" err="1"/>
              <a:t>putere</a:t>
            </a:r>
            <a:r>
              <a:rPr lang="en-US" sz="2800" dirty="0"/>
              <a:t>, care </a:t>
            </a:r>
            <a:r>
              <a:rPr lang="en-US" sz="2800" dirty="0" err="1"/>
              <a:t>combină</a:t>
            </a:r>
            <a:r>
              <a:rPr lang="en-US" sz="2800" dirty="0"/>
              <a:t> </a:t>
            </a:r>
            <a:r>
              <a:rPr lang="en-US" sz="2800" dirty="0" err="1"/>
              <a:t>și</a:t>
            </a:r>
            <a:r>
              <a:rPr lang="en-US" sz="2800" dirty="0"/>
              <a:t> </a:t>
            </a:r>
            <a:r>
              <a:rPr lang="en-US" sz="2800" dirty="0" err="1"/>
              <a:t>topeste</a:t>
            </a:r>
            <a:r>
              <a:rPr lang="en-US" sz="2800" dirty="0"/>
              <a:t> </a:t>
            </a:r>
            <a:r>
              <a:rPr lang="en-US" sz="2800" dirty="0" err="1"/>
              <a:t>pulberile</a:t>
            </a:r>
            <a:r>
              <a:rPr lang="en-US" sz="2800" dirty="0"/>
              <a:t> </a:t>
            </a:r>
            <a:r>
              <a:rPr lang="en-US" sz="2800" dirty="0" err="1"/>
              <a:t>metalice</a:t>
            </a:r>
            <a:r>
              <a:rPr lang="en-US" sz="2800" dirty="0"/>
              <a:t> </a:t>
            </a:r>
            <a:r>
              <a:rPr lang="en-US" sz="2800" dirty="0" err="1"/>
              <a:t>împreună</a:t>
            </a:r>
            <a:r>
              <a:rPr lang="en-US" sz="2800" dirty="0"/>
              <a:t>. 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multe</a:t>
            </a:r>
            <a:r>
              <a:rPr lang="en-US" sz="2800" dirty="0"/>
              <a:t> </a:t>
            </a:r>
            <a:r>
              <a:rPr lang="en-US" sz="2800" dirty="0" err="1"/>
              <a:t>surse</a:t>
            </a:r>
            <a:r>
              <a:rPr lang="en-US" sz="2800" dirty="0"/>
              <a:t>, SLM </a:t>
            </a:r>
            <a:r>
              <a:rPr lang="en-US" sz="2800" dirty="0" err="1"/>
              <a:t>este</a:t>
            </a:r>
            <a:r>
              <a:rPr lang="en-US" sz="2800" dirty="0"/>
              <a:t> </a:t>
            </a:r>
            <a:r>
              <a:rPr lang="en-US" sz="2800" dirty="0" err="1"/>
              <a:t>considerată</a:t>
            </a:r>
            <a:r>
              <a:rPr lang="en-US" sz="2800" dirty="0"/>
              <a:t> a fi o </a:t>
            </a:r>
            <a:r>
              <a:rPr lang="en-US" sz="2800" dirty="0" err="1"/>
              <a:t>subcategorie</a:t>
            </a:r>
            <a:r>
              <a:rPr lang="en-US" sz="2800" dirty="0"/>
              <a:t> a </a:t>
            </a:r>
            <a:r>
              <a:rPr lang="en-US" sz="2800" dirty="0" err="1"/>
              <a:t>sinterizării</a:t>
            </a:r>
            <a:r>
              <a:rPr lang="en-US" sz="2800" dirty="0"/>
              <a:t> selective cu laser (SLS).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en-GB" u="sng" dirty="0" smtClean="0"/>
              <a:t>Electronic Beam Melting (EBM)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GB" dirty="0"/>
              <a:t> EBM </a:t>
            </a:r>
            <a:r>
              <a:rPr lang="en-GB" dirty="0" err="1"/>
              <a:t>este</a:t>
            </a:r>
            <a:r>
              <a:rPr lang="en-GB" dirty="0"/>
              <a:t> un alt tip de </a:t>
            </a:r>
            <a:r>
              <a:rPr lang="en-GB" dirty="0" err="1"/>
              <a:t>fabricare</a:t>
            </a:r>
            <a:r>
              <a:rPr lang="en-GB" dirty="0"/>
              <a:t> </a:t>
            </a:r>
            <a:r>
              <a:rPr lang="ro-RO" dirty="0" smtClean="0"/>
              <a:t>cu</a:t>
            </a:r>
            <a:r>
              <a:rPr lang="en-GB" dirty="0" smtClean="0"/>
              <a:t> </a:t>
            </a:r>
            <a:r>
              <a:rPr lang="en-GB" dirty="0" err="1" smtClean="0"/>
              <a:t>aditivi</a:t>
            </a:r>
            <a:r>
              <a:rPr lang="en-GB" dirty="0" smtClean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piese</a:t>
            </a:r>
            <a:r>
              <a:rPr lang="en-GB" dirty="0"/>
              <a:t> </a:t>
            </a:r>
            <a:r>
              <a:rPr lang="en-GB" dirty="0" err="1"/>
              <a:t>metalice</a:t>
            </a:r>
            <a:r>
              <a:rPr lang="en-GB" dirty="0"/>
              <a:t>. La </a:t>
            </a:r>
            <a:r>
              <a:rPr lang="en-GB" dirty="0" err="1"/>
              <a:t>fel</a:t>
            </a:r>
            <a:r>
              <a:rPr lang="en-GB" dirty="0"/>
              <a:t> ca SLM, </a:t>
            </a:r>
            <a:r>
              <a:rPr lang="en-GB" dirty="0" err="1"/>
              <a:t>această</a:t>
            </a:r>
            <a:r>
              <a:rPr lang="en-GB" dirty="0"/>
              <a:t> </a:t>
            </a:r>
            <a:r>
              <a:rPr lang="en-GB" dirty="0" err="1"/>
              <a:t>metodă</a:t>
            </a:r>
            <a:r>
              <a:rPr lang="en-GB" dirty="0"/>
              <a:t> de </a:t>
            </a:r>
            <a:r>
              <a:rPr lang="en-GB" dirty="0" err="1"/>
              <a:t>tipărire</a:t>
            </a:r>
            <a:r>
              <a:rPr lang="en-GB" dirty="0"/>
              <a:t> 3d </a:t>
            </a:r>
            <a:r>
              <a:rPr lang="en-GB" dirty="0" err="1"/>
              <a:t>este</a:t>
            </a:r>
            <a:r>
              <a:rPr lang="en-GB" dirty="0"/>
              <a:t> o </a:t>
            </a:r>
            <a:r>
              <a:rPr lang="en-GB" dirty="0" err="1"/>
              <a:t>tehnică</a:t>
            </a:r>
            <a:r>
              <a:rPr lang="en-GB" dirty="0"/>
              <a:t> de </a:t>
            </a:r>
            <a:r>
              <a:rPr lang="en-GB" dirty="0" err="1"/>
              <a:t>fuziune</a:t>
            </a:r>
            <a:r>
              <a:rPr lang="en-GB" dirty="0"/>
              <a:t> a </a:t>
            </a:r>
            <a:r>
              <a:rPr lang="ro-RO" dirty="0" smtClean="0"/>
              <a:t>straturilor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pulbere</a:t>
            </a:r>
            <a:r>
              <a:rPr lang="en-GB" dirty="0"/>
              <a:t>.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timp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SLM </a:t>
            </a:r>
            <a:r>
              <a:rPr lang="en-GB" dirty="0" err="1"/>
              <a:t>utilizează</a:t>
            </a:r>
            <a:r>
              <a:rPr lang="en-GB" dirty="0"/>
              <a:t> ca </a:t>
            </a:r>
            <a:r>
              <a:rPr lang="en-GB" dirty="0" err="1"/>
              <a:t>sursă</a:t>
            </a:r>
            <a:r>
              <a:rPr lang="en-GB" dirty="0"/>
              <a:t> de </a:t>
            </a:r>
            <a:r>
              <a:rPr lang="en-GB" dirty="0" err="1"/>
              <a:t>energie</a:t>
            </a:r>
            <a:r>
              <a:rPr lang="en-GB" dirty="0"/>
              <a:t> </a:t>
            </a:r>
            <a:r>
              <a:rPr lang="en-GB" dirty="0" err="1"/>
              <a:t>fascicul</a:t>
            </a:r>
            <a:r>
              <a:rPr lang="en-GB" dirty="0"/>
              <a:t> laser de mare </a:t>
            </a:r>
            <a:r>
              <a:rPr lang="en-GB" dirty="0" err="1"/>
              <a:t>putere</a:t>
            </a:r>
            <a:r>
              <a:rPr lang="en-GB" dirty="0"/>
              <a:t>, EBM </a:t>
            </a:r>
            <a:r>
              <a:rPr lang="en-GB" dirty="0" err="1"/>
              <a:t>utilizează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schimb</a:t>
            </a:r>
            <a:r>
              <a:rPr lang="en-GB" dirty="0"/>
              <a:t> un </a:t>
            </a:r>
            <a:r>
              <a:rPr lang="en-GB" dirty="0" err="1"/>
              <a:t>fascicul</a:t>
            </a:r>
            <a:r>
              <a:rPr lang="en-GB" dirty="0"/>
              <a:t> de </a:t>
            </a:r>
            <a:r>
              <a:rPr lang="en-GB" dirty="0" err="1"/>
              <a:t>electroni</a:t>
            </a:r>
            <a:r>
              <a:rPr lang="en-GB" dirty="0" smtClean="0"/>
              <a:t>, </a:t>
            </a:r>
            <a:r>
              <a:rPr lang="en-GB" dirty="0" err="1"/>
              <a:t>principala</a:t>
            </a:r>
            <a:r>
              <a:rPr lang="en-GB" dirty="0"/>
              <a:t> </a:t>
            </a:r>
            <a:r>
              <a:rPr lang="en-GB" dirty="0" err="1"/>
              <a:t>diferență</a:t>
            </a:r>
            <a:r>
              <a:rPr lang="en-GB" dirty="0"/>
              <a:t> </a:t>
            </a:r>
            <a:r>
              <a:rPr lang="en-GB" dirty="0" err="1"/>
              <a:t>dintre</a:t>
            </a:r>
            <a:r>
              <a:rPr lang="en-GB" dirty="0"/>
              <a:t> </a:t>
            </a:r>
            <a:r>
              <a:rPr lang="en-GB" dirty="0" err="1"/>
              <a:t>aceste</a:t>
            </a:r>
            <a:r>
              <a:rPr lang="en-GB" dirty="0"/>
              <a:t> </a:t>
            </a:r>
            <a:r>
              <a:rPr lang="en-GB" dirty="0" err="1" smtClean="0"/>
              <a:t>două</a:t>
            </a:r>
            <a:r>
              <a:rPr lang="ro-RO" dirty="0"/>
              <a:t> </a:t>
            </a:r>
            <a:r>
              <a:rPr lang="en-GB" dirty="0" err="1" smtClean="0"/>
              <a:t>metode</a:t>
            </a:r>
            <a:r>
              <a:rPr lang="en-GB" dirty="0"/>
              <a:t>. </a:t>
            </a:r>
            <a:endParaRPr lang="ro-RO" dirty="0" smtClean="0"/>
          </a:p>
          <a:p>
            <a:pPr marL="0" indent="0">
              <a:buNone/>
            </a:pPr>
            <a:r>
              <a:rPr lang="ro-RO" dirty="0"/>
              <a:t> </a:t>
            </a:r>
            <a:r>
              <a:rPr lang="ro-RO" dirty="0" smtClean="0"/>
              <a:t>   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 descr="C:\Users\Isidoros\Desktop\types-of-3d-printers-3d-printing-technologies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357" y="4317851"/>
            <a:ext cx="3396643" cy="254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en-GB" u="sng" dirty="0" smtClean="0"/>
              <a:t>Laminated Object Manufacturing (LOM)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err="1"/>
              <a:t>Producția</a:t>
            </a:r>
            <a:r>
              <a:rPr lang="en-US" dirty="0"/>
              <a:t> de </a:t>
            </a:r>
            <a:r>
              <a:rPr lang="en-US" dirty="0" err="1"/>
              <a:t>obiecte</a:t>
            </a:r>
            <a:r>
              <a:rPr lang="en-US" dirty="0"/>
              <a:t> laminate (LOM)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sistem</a:t>
            </a:r>
            <a:r>
              <a:rPr lang="en-US" dirty="0"/>
              <a:t> de </a:t>
            </a:r>
            <a:r>
              <a:rPr lang="en-US" dirty="0" err="1"/>
              <a:t>prototipuri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rapid.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timpul</a:t>
            </a:r>
            <a:r>
              <a:rPr lang="en-US" dirty="0"/>
              <a:t> </a:t>
            </a:r>
            <a:r>
              <a:rPr lang="en-US" dirty="0" err="1"/>
              <a:t>procesului</a:t>
            </a:r>
            <a:r>
              <a:rPr lang="en-US" dirty="0"/>
              <a:t> LOM, </a:t>
            </a:r>
            <a:r>
              <a:rPr lang="en-US" dirty="0" err="1"/>
              <a:t>straturile</a:t>
            </a:r>
            <a:r>
              <a:rPr lang="en-US" dirty="0"/>
              <a:t> de </a:t>
            </a:r>
            <a:r>
              <a:rPr lang="en-US" dirty="0" err="1"/>
              <a:t>hârtie</a:t>
            </a:r>
            <a:r>
              <a:rPr lang="en-US" dirty="0"/>
              <a:t> </a:t>
            </a:r>
            <a:r>
              <a:rPr lang="en-US" dirty="0" err="1"/>
              <a:t>acoperită</a:t>
            </a:r>
            <a:r>
              <a:rPr lang="en-US" dirty="0"/>
              <a:t> cu </a:t>
            </a:r>
            <a:r>
              <a:rPr lang="en-US" dirty="0" err="1"/>
              <a:t>adeziv</a:t>
            </a:r>
            <a:r>
              <a:rPr lang="en-US" dirty="0"/>
              <a:t>, plastic </a:t>
            </a:r>
            <a:r>
              <a:rPr lang="en-US" dirty="0" err="1"/>
              <a:t>sau</a:t>
            </a:r>
            <a:r>
              <a:rPr lang="en-US" dirty="0"/>
              <a:t> laminate </a:t>
            </a:r>
            <a:r>
              <a:rPr lang="en-US" dirty="0" err="1"/>
              <a:t>metalice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topite</a:t>
            </a:r>
            <a:r>
              <a:rPr lang="en-US" dirty="0"/>
              <a:t> </a:t>
            </a:r>
            <a:r>
              <a:rPr lang="en-US" dirty="0" err="1"/>
              <a:t>împreună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căldură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presiune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apoi</a:t>
            </a:r>
            <a:r>
              <a:rPr lang="ro-RO" dirty="0" smtClean="0"/>
              <a:t> sunt</a:t>
            </a:r>
            <a:r>
              <a:rPr lang="en-US" dirty="0" smtClean="0"/>
              <a:t> </a:t>
            </a:r>
            <a:r>
              <a:rPr lang="en-US" dirty="0" err="1"/>
              <a:t>tăiate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formă</a:t>
            </a:r>
            <a:r>
              <a:rPr lang="en-US" dirty="0"/>
              <a:t> cu un laser </a:t>
            </a:r>
            <a:r>
              <a:rPr lang="en-US" dirty="0" err="1"/>
              <a:t>sau</a:t>
            </a:r>
            <a:r>
              <a:rPr lang="en-US" dirty="0"/>
              <a:t> un </a:t>
            </a:r>
            <a:r>
              <a:rPr lang="en-US" dirty="0" err="1"/>
              <a:t>cuțit</a:t>
            </a:r>
            <a:r>
              <a:rPr lang="en-US" dirty="0"/>
              <a:t> </a:t>
            </a:r>
            <a:r>
              <a:rPr lang="en-US" dirty="0" err="1"/>
              <a:t>controlat</a:t>
            </a:r>
            <a:r>
              <a:rPr lang="en-US" dirty="0"/>
              <a:t> de calculator. Post-</a:t>
            </a:r>
            <a:r>
              <a:rPr lang="en-US" dirty="0" err="1"/>
              <a:t>procesarea</a:t>
            </a:r>
            <a:r>
              <a:rPr lang="en-US" dirty="0"/>
              <a:t> </a:t>
            </a:r>
            <a:r>
              <a:rPr lang="en-US" dirty="0" err="1"/>
              <a:t>pieselor</a:t>
            </a:r>
            <a:r>
              <a:rPr lang="en-US" dirty="0"/>
              <a:t> </a:t>
            </a:r>
            <a:r>
              <a:rPr lang="en-US" dirty="0" smtClean="0"/>
              <a:t>3D</a:t>
            </a:r>
            <a:r>
              <a:rPr lang="ro-RO" smtClean="0"/>
              <a:t> Printed</a:t>
            </a:r>
            <a:r>
              <a:rPr lang="en-US" smtClean="0"/>
              <a:t> </a:t>
            </a:r>
            <a:r>
              <a:rPr lang="en-US" dirty="0"/>
              <a:t>include </a:t>
            </a:r>
            <a:r>
              <a:rPr lang="en-US" dirty="0" err="1"/>
              <a:t>pași</a:t>
            </a:r>
            <a:r>
              <a:rPr lang="en-US" dirty="0"/>
              <a:t>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prelucrarea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găurirea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226</Words>
  <Application>Microsoft Office PowerPoint</Application>
  <PresentationFormat>On-screen Show (4:3)</PresentationFormat>
  <Paragraphs>24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3D PRINTING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Mirel</cp:lastModifiedBy>
  <cp:revision>12</cp:revision>
  <dcterms:created xsi:type="dcterms:W3CDTF">2017-03-08T21:43:37Z</dcterms:created>
  <dcterms:modified xsi:type="dcterms:W3CDTF">2018-01-13T17:07:03Z</dcterms:modified>
</cp:coreProperties>
</file>