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65" r:id="rId4"/>
    <p:sldId id="259" r:id="rId5"/>
    <p:sldId id="260"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644" y="-5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t>21-Jan-18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t>‹#›</a:t>
            </a:fld>
            <a:endParaRPr lang="en-US"/>
          </a:p>
        </p:txBody>
      </p:sp>
    </p:spTree>
    <p:extLst>
      <p:ext uri="{BB962C8B-B14F-4D97-AF65-F5344CB8AC3E}">
        <p14:creationId xmlns:p14="http://schemas.microsoft.com/office/powerpoint/2010/main" val="61123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ACAA785-EEBD-4BB7-80C8-35816BC18A2E}"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97129-8892-4527-B9B5-28EADF5A0760}" type="datetime1">
              <a:rPr lang="en-US" smtClean="0"/>
              <a:t>21-Jan-18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3246E-4D3B-46EE-9AF0-FB58E9E24676}" type="datetime1">
              <a:rPr lang="en-US" smtClean="0"/>
              <a:t>21-Jan-18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A9CD-0126-458A-886B-6FC07AA530CC}" type="datetime1">
              <a:rPr lang="en-US" smtClean="0"/>
              <a:t>21-Jan-18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8A32-C64F-48FE-9F74-7D1FFF5C519B}" type="datetime1">
              <a:rPr lang="en-US" smtClean="0"/>
              <a:t>21-Jan-18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t>21-Jan-18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9ED7-D303-4DD7-9EFB-4DEB198A20E1}" type="datetime1">
              <a:rPr lang="en-US" smtClean="0"/>
              <a:t>21-Jan-18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5655-976F-4B60-BFD7-A21C85921715}" type="datetime1">
              <a:rPr lang="en-US" smtClean="0"/>
              <a:t>21-Jan-18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FA360-1CC1-4DCF-86A5-1A446DB958B0}" type="datetime1">
              <a:rPr lang="en-US" smtClean="0"/>
              <a:t>21-Jan-18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t>21-Jan-18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t>21-Jan-18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t>21-Jan-18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t>21-Jan-18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b="1" dirty="0"/>
              <a:t>Τρισδιάστατη εκτύπωση </a:t>
            </a:r>
          </a:p>
        </p:txBody>
      </p:sp>
      <p:sp>
        <p:nvSpPr>
          <p:cNvPr id="3" name="Subtitle 2"/>
          <p:cNvSpPr>
            <a:spLocks noGrp="1"/>
          </p:cNvSpPr>
          <p:nvPr>
            <p:ph type="subTitle" idx="1"/>
          </p:nvPr>
        </p:nvSpPr>
        <p:spPr/>
        <p:txBody>
          <a:bodyPr/>
          <a:lstStyle/>
          <a:p>
            <a:r>
              <a:rPr lang="en-US" dirty="0" smtClean="0">
                <a:solidFill>
                  <a:srgbClr val="29C1AF"/>
                </a:solidFill>
              </a:rPr>
              <a:t>Basic Technologies and Mechanisms</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lnSpcReduction="10000"/>
          </a:bodyPr>
          <a:lstStyle/>
          <a:p>
            <a:r>
              <a:rPr lang="el-GR" sz="2800" b="1" u="sng" dirty="0"/>
              <a:t>Στερεολιθογραφία</a:t>
            </a:r>
            <a:endParaRPr lang="el-GR" sz="2800" b="1" dirty="0"/>
          </a:p>
          <a:p>
            <a:pPr marL="400050" lvl="1" indent="0">
              <a:buNone/>
            </a:pPr>
            <a:r>
              <a:rPr lang="el-GR" sz="2600" dirty="0"/>
              <a:t> Πρόκειται για μια μέθοδο 3d εκτύπωσης που μπορεί να χρησιμοποιηθεί για την υλοποίηση των έργων σας που περιλαμβάνουν εκτύπωση 3D αντικειμένων. Παρόλο που αυτή η μέθοδος είναι η παλαιότερη στην ιστορία της εκτύπωσης 3D, εξακολουθεί να χρησιμοποιείται σήμερα. Η ιδέα και η εφαρμογή αυτής της μεθόδου είναι εκπληκτικά. Είτε είστε μηχανικός μηχανικός, ο οποίος χρειάζεται να επαληθεύσει αν το κομμάτι μπορεί να χωρέσει στο σχέδιό σας είτε δημιουργικό πρόσωπο που θέλει να κάνει ένα πλαστικό πρωτότυπο του νέου ερχόμενου έργου, η Στερεολιθογραφία μπορεί να σας βοηθήσει να μετατρέψετε τα μοντέλα σας σε πραγματικό 3D τυπωμένο αντικείμενο. </a:t>
            </a:r>
            <a:endParaRPr lang="en-US" sz="3000" dirty="0"/>
          </a:p>
          <a:p>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697559"/>
          </a:xfrm>
        </p:spPr>
        <p:txBody>
          <a:bodyPr>
            <a:normAutofit/>
          </a:bodyPr>
          <a:lstStyle/>
          <a:p>
            <a:r>
              <a:rPr lang="el-GR" sz="3000" u="sng" dirty="0"/>
              <a:t>Η ψηφιακή επεξεργασία </a:t>
            </a:r>
            <a:r>
              <a:rPr lang="el-GR" sz="3000" u="sng" dirty="0" smtClean="0"/>
              <a:t>φωτός</a:t>
            </a:r>
            <a:r>
              <a:rPr lang="en-US" sz="3000" u="sng" dirty="0" smtClean="0"/>
              <a:t> (</a:t>
            </a:r>
            <a:r>
              <a:rPr lang="en-GB" sz="3000" u="sng" dirty="0" smtClean="0"/>
              <a:t>Digital Light Processing -DLP)</a:t>
            </a:r>
            <a:br>
              <a:rPr lang="en-GB" sz="3000" u="sng" dirty="0" smtClean="0"/>
            </a:br>
            <a:r>
              <a:rPr lang="en-US" sz="2800" dirty="0"/>
              <a:t>E</a:t>
            </a:r>
            <a:r>
              <a:rPr lang="el-GR" sz="2800" dirty="0" smtClean="0"/>
              <a:t>ίναι </a:t>
            </a:r>
            <a:r>
              <a:rPr lang="el-GR" sz="2800" dirty="0"/>
              <a:t>μια άλλη διαδικασία 3D εκτύπωσης παρόμοια με τη στερεολιθογραφία. Η τεχνολογία DLP δημιουργήθηκε το 1987 από τον Larry Hornbeck της Texas Instruments και έγινε πολύ δημοφιλής στην παραγωγή προβολέων. Χρησιμοποιεί ψηφιακούς μικροκαταλόγους που είναι τοποθετημένοι σε τσιπ ημιαγωγών. Η τεχνολογία ισχύει για προβολείς ταινιών, κινητά τηλέφωνα και εκτύπωση 3D</a:t>
            </a:r>
            <a:endParaRPr lang="en-US" sz="3000" dirty="0"/>
          </a:p>
          <a:p>
            <a:endParaRPr lang="en-US" dirty="0"/>
          </a:p>
        </p:txBody>
      </p:sp>
      <p:sp>
        <p:nvSpPr>
          <p:cNvPr id="5" name="Slide Number Placeholder 4"/>
          <p:cNvSpPr>
            <a:spLocks noGrp="1"/>
          </p:cNvSpPr>
          <p:nvPr>
            <p:ph type="sldNum" sz="quarter" idx="12"/>
          </p:nvPr>
        </p:nvSpPr>
        <p:spPr/>
        <p:txBody>
          <a:bodyPr/>
          <a:lstStyle/>
          <a:p>
            <a:fld id="{1E1F44E5-9FB8-4181-B433-C93897A9A40A}" type="slidenum">
              <a:rPr lang="en-US" smtClean="0"/>
              <a:t>3</a:t>
            </a:fld>
            <a:endParaRPr lang="en-US" dirty="0"/>
          </a:p>
        </p:txBody>
      </p:sp>
    </p:spTree>
    <p:extLst>
      <p:ext uri="{BB962C8B-B14F-4D97-AF65-F5344CB8AC3E}">
        <p14:creationId xmlns:p14="http://schemas.microsoft.com/office/powerpoint/2010/main" val="1334560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l-GR" sz="3000" u="sng" dirty="0"/>
              <a:t>Μοντελοποίηση αποκομμένης </a:t>
            </a:r>
            <a:r>
              <a:rPr lang="el-GR" sz="3000" u="sng" dirty="0" smtClean="0"/>
              <a:t>απόθεσης</a:t>
            </a:r>
            <a:r>
              <a:rPr lang="en-US" sz="3000" u="sng" dirty="0" smtClean="0"/>
              <a:t> (</a:t>
            </a:r>
            <a:r>
              <a:rPr lang="en-GB" sz="3000" u="sng" dirty="0" smtClean="0"/>
              <a:t>Fused deposition </a:t>
            </a:r>
            <a:r>
              <a:rPr lang="en-GB" sz="3000" u="sng" dirty="0" err="1" smtClean="0"/>
              <a:t>modeling</a:t>
            </a:r>
            <a:r>
              <a:rPr lang="en-GB" sz="3000" u="sng" dirty="0" smtClean="0"/>
              <a:t>  - FDM)</a:t>
            </a:r>
          </a:p>
          <a:p>
            <a:pPr marL="347663" lvl="1" indent="0">
              <a:buNone/>
            </a:pPr>
            <a:r>
              <a:rPr lang="el-GR" sz="2400" dirty="0" smtClean="0"/>
              <a:t>Με </a:t>
            </a:r>
            <a:r>
              <a:rPr lang="el-GR" sz="2400" dirty="0"/>
              <a:t>τη βοήθεια του FDM μπορείτε να εκτυπώσετε όχι μόνο λειτουργικά πρωτότυπα, αλλά και μοντέλα και τελικά προϊόντα τελικής χρήσης. Τι είναι καλό για αυτή την τεχνολογία ότι όλα τα κομμάτια που τυπώνονται με FDM μπορούν να πάνε σε θερμοπλαστικά υψηλής απόδοσης και μηχανικής ποιότητας, κάτι που είναι πολύ επωφελές για τους μηχανικούς μηχανικούς και τους κατασκευαστές. Η FDM είναι η μόνη τεχνολογία 3D εκτύπωσης που κατασκευάζει εξαρτήματα με θερμοπλαστικά προϊόντα παραγωγής, έτσι ώστε τα εκτυπωμένα αντικείμενα να έχουν εξαιρετικές μηχανικές, θερμικές και χημικές ιδιότητες. </a:t>
            </a:r>
            <a:endParaRPr lang="en-US" sz="2400" dirty="0"/>
          </a:p>
        </p:txBody>
      </p:sp>
      <p:sp>
        <p:nvSpPr>
          <p:cNvPr id="3" name="Slide Number Placeholder 2"/>
          <p:cNvSpPr>
            <a:spLocks noGrp="1"/>
          </p:cNvSpPr>
          <p:nvPr>
            <p:ph type="sldNum" sz="quarter" idx="12"/>
          </p:nvPr>
        </p:nvSpPr>
        <p:spPr/>
        <p:txBody>
          <a:bodyPr/>
          <a:lstStyle/>
          <a:p>
            <a:fld id="{1E1F44E5-9FB8-4181-B433-C93897A9A40A}"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l-GR" sz="3000" u="sng" dirty="0"/>
              <a:t>Επιλεκτική πυροσυσσωμάτωση με λέιζερ </a:t>
            </a:r>
            <a:r>
              <a:rPr lang="en-US" sz="3000" u="sng" dirty="0" smtClean="0"/>
              <a:t>(</a:t>
            </a:r>
            <a:r>
              <a:rPr lang="en-GB" sz="3000" u="sng" dirty="0" smtClean="0"/>
              <a:t>Selective Laser Sintering - SLS)</a:t>
            </a:r>
          </a:p>
          <a:p>
            <a:pPr marL="400050" lvl="1" indent="0">
              <a:buNone/>
            </a:pPr>
            <a:r>
              <a:rPr lang="el-GR" sz="2600" dirty="0"/>
              <a:t> Η επιλεκτική πυροσυσσωμάτωση με λέιζερ (SLS) είναι μια τεχνική που χρησιμοποιεί λέιζερ ως πηγή ενέργειας για να σχηματίσει στερεά 3D αντικείμενα. Η κύρια διαφορά μεταξύ SLS και SLA είναι ότι χρησιμοποιεί κονιοποιημένο υλικό στην δεξαμενή αντί για υγρή ρητίνη, όπως κάνει η στερεολιθογραφία. </a:t>
            </a:r>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l-GR" u="sng" dirty="0"/>
              <a:t>Επιλεκτική τήξη λέιζερ </a:t>
            </a:r>
            <a:r>
              <a:rPr lang="en-US" u="sng" dirty="0" smtClean="0"/>
              <a:t> </a:t>
            </a:r>
            <a:r>
              <a:rPr lang="el-GR" u="sng" dirty="0" smtClean="0"/>
              <a:t>(</a:t>
            </a:r>
            <a:r>
              <a:rPr lang="en-GB" u="sng" dirty="0" smtClean="0"/>
              <a:t>Selective laser melting - SLM)</a:t>
            </a:r>
            <a:r>
              <a:rPr lang="en-US" u="sng" dirty="0" smtClean="0"/>
              <a:t/>
            </a:r>
            <a:br>
              <a:rPr lang="en-US" u="sng" dirty="0" smtClean="0"/>
            </a:br>
            <a:r>
              <a:rPr lang="el-GR" sz="2800" dirty="0" smtClean="0"/>
              <a:t>Η επιλεκτική τήξη λέιζερ (SLM) είναι μια τεχνική που χρησιμοποιεί επίσης δεδομένα 3D CAD ως πηγή και σχηματίζει τρισδιάστατο αντικείμενο μέσω μιας δέσμης λέιζερ υψηλής ισχύος που διασυνδέει και λιώνει μαζί τις μεταλλικές σκόνες. Σε πολλές πηγές, η SLM θεωρείται υποκατηγορία επιλεκτικής σύντηξης με λέιζερ (SLS).</a:t>
            </a:r>
            <a:endParaRPr lang="en-US" sz="2800" dirty="0"/>
          </a:p>
        </p:txBody>
      </p:sp>
      <p:sp>
        <p:nvSpPr>
          <p:cNvPr id="3" name="Slide Number Placeholder 2"/>
          <p:cNvSpPr>
            <a:spLocks noGrp="1"/>
          </p:cNvSpPr>
          <p:nvPr>
            <p:ph type="sldNum" sz="quarter" idx="12"/>
          </p:nvPr>
        </p:nvSpPr>
        <p:spPr/>
        <p:txBody>
          <a:bodyPr/>
          <a:lstStyle/>
          <a:p>
            <a:fld id="{1E1F44E5-9FB8-4181-B433-C93897A9A40A}"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l-GR" u="sng" dirty="0" smtClean="0"/>
              <a:t>Ηλεκτρονική τήξη δέσμης </a:t>
            </a:r>
            <a:r>
              <a:rPr lang="en-US" u="sng" dirty="0" smtClean="0"/>
              <a:t>(</a:t>
            </a:r>
            <a:r>
              <a:rPr lang="en-GB" u="sng" dirty="0" smtClean="0"/>
              <a:t>Electronic Beam Melting - EBM)</a:t>
            </a:r>
            <a:r>
              <a:rPr lang="en-US" u="sng" dirty="0" smtClean="0"/>
              <a:t/>
            </a:r>
            <a:br>
              <a:rPr lang="en-US" u="sng" dirty="0" smtClean="0"/>
            </a:br>
            <a:r>
              <a:rPr lang="el-GR" sz="2800" dirty="0" smtClean="0"/>
              <a:t>Η </a:t>
            </a:r>
            <a:r>
              <a:rPr lang="el-GR" sz="2800" dirty="0"/>
              <a:t>EBM είναι ένας άλλος τύπος παρασκευής προσθέτων για μεταλλικά μέρη. Το ίδιο με το SLM, αυτή η 3d μέθοδος εκτύπωσης είναι μια τεχνική σύντηξης κλίνης σκόνης. Ενώ η SLM χρησιμοποιεί την δέσμη λέιζερ υψηλής ισχύος ως πηγή ισχύος της, η EBM χρησιμοποιεί αντίδραση δέσμης ηλεκτρονίων, η οποία είναι η κύρια διαφορά μεταξύ αυτών των δύο μεθόδων. Οι υπόλοιπες διαδικασίες είναι παρόμοιες.</a:t>
            </a:r>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7</a:t>
            </a:fld>
            <a:endParaRPr lang="en-US"/>
          </a:p>
        </p:txBody>
      </p:sp>
      <p:pic>
        <p:nvPicPr>
          <p:cNvPr id="1026" name="Picture 2" descr="C:\Users\Isidoros\Desktop\types-of-3d-printers-3d-printing-technologies-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6196" y="3933056"/>
            <a:ext cx="3396643" cy="25401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l-GR" u="sng" dirty="0"/>
              <a:t>Κατασκευή δομικών </a:t>
            </a:r>
            <a:r>
              <a:rPr lang="el-GR" u="sng" dirty="0" smtClean="0"/>
              <a:t>υλικών</a:t>
            </a:r>
            <a:r>
              <a:rPr lang="en-US" u="sng" dirty="0" smtClean="0"/>
              <a:t> (</a:t>
            </a:r>
            <a:r>
              <a:rPr lang="en-GB" u="sng" smtClean="0"/>
              <a:t>Laminated </a:t>
            </a:r>
            <a:r>
              <a:rPr lang="en-GB" u="sng" dirty="0" smtClean="0"/>
              <a:t>Object </a:t>
            </a:r>
            <a:r>
              <a:rPr lang="en-GB" u="sng" smtClean="0"/>
              <a:t>Manufacturing - LOM</a:t>
            </a:r>
            <a:r>
              <a:rPr lang="en-GB" u="sng" dirty="0" smtClean="0"/>
              <a:t>)</a:t>
            </a:r>
            <a:r>
              <a:rPr lang="en-US" u="sng" dirty="0" smtClean="0"/>
              <a:t/>
            </a:r>
            <a:br>
              <a:rPr lang="en-US" u="sng" dirty="0" smtClean="0"/>
            </a:br>
            <a:r>
              <a:rPr lang="el-GR" sz="2800" dirty="0" smtClean="0"/>
              <a:t>Η κατασκευή πλαστικοποιημένων αντικειμένων (LOM) είναι ένα πιο γρήγορο σύστημα πρωτοτύπων. Κατά τη διάρκεια της διαδικασίας LOM, στρώματα επικαλυμμένου με κόλλα χαρτιού, πλαστικών ή μεταλλικών ελασμάτων συντήκονται μαζί με θερμότητα και πίεση και στη συνέχεια κόβονται σε σχήμα με λέιζερ ή μαχαίρι ελεγχόμενο από ηλεκτρονικό υπολογιστή. Η μεταγενέστερη επεξεργασία τρισδιάστατων τυπωμένων μερών περιλαμβάνει τέτοια βήματα όπως μηχανική κατεργασία και διάτρηση.</a:t>
            </a:r>
            <a:endParaRPr lang="en-US" dirty="0" smtClean="0"/>
          </a:p>
          <a:p>
            <a:pPr>
              <a:buNone/>
            </a:pPr>
            <a:endParaRPr lang="en-US"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t>8</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323</Words>
  <Application>Microsoft Office PowerPoint</Application>
  <PresentationFormat>On-screen Show (4:3)</PresentationFormat>
  <Paragraphs>21</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Τρισδιάστατη εκτύπωση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Isidoros</cp:lastModifiedBy>
  <cp:revision>11</cp:revision>
  <dcterms:created xsi:type="dcterms:W3CDTF">2017-03-08T21:43:37Z</dcterms:created>
  <dcterms:modified xsi:type="dcterms:W3CDTF">2018-01-21T17:04:39Z</dcterms:modified>
</cp:coreProperties>
</file>