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5"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2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t>24-Sep-17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t>‹#›</a:t>
            </a:fld>
            <a:endParaRPr lang="en-US"/>
          </a:p>
        </p:txBody>
      </p:sp>
    </p:spTree>
    <p:extLst>
      <p:ext uri="{BB962C8B-B14F-4D97-AF65-F5344CB8AC3E}">
        <p14:creationId xmlns:p14="http://schemas.microsoft.com/office/powerpoint/2010/main" val="6112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t>24-Sep-17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t>24-Sep-17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t>24-Sep-17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t>24-Sep-17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3D PRINTING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29C1AF"/>
                </a:solidFill>
              </a:rPr>
              <a:t>Basic </a:t>
            </a:r>
            <a:r>
              <a:rPr lang="en-US" dirty="0" smtClean="0">
                <a:solidFill>
                  <a:srgbClr val="29C1AF"/>
                </a:solidFill>
              </a:rPr>
              <a:t>Technologies and Mechanisms</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n-US" sz="2800" u="sng" dirty="0" err="1" smtClean="0"/>
              <a:t>Stereolithography</a:t>
            </a:r>
            <a:endParaRPr lang="en-US" sz="2800" u="sng" dirty="0" smtClean="0"/>
          </a:p>
          <a:p>
            <a:pPr marL="400050" lvl="1" indent="0">
              <a:buNone/>
            </a:pPr>
            <a:r>
              <a:rPr lang="en-US" sz="2600" dirty="0" smtClean="0"/>
              <a:t>It is </a:t>
            </a:r>
            <a:r>
              <a:rPr lang="en-US" sz="2600" dirty="0"/>
              <a:t>a 3d printing method that can be used to implement your projects that involve 3D printing of objects. </a:t>
            </a:r>
            <a:r>
              <a:rPr lang="en-US" sz="2600" dirty="0"/>
              <a:t>Although this method is the oldest one in history of 3D printing it’s still being used nowadays. The idea and application of this method are amazing. Whether you are a mechanical engineer, who needs to verify if the part can fit to your design, or creative person who wants to make a plastic prototype of new coming project, </a:t>
            </a:r>
            <a:r>
              <a:rPr lang="en-US" sz="2600" dirty="0" err="1"/>
              <a:t>Stereolithography</a:t>
            </a:r>
            <a:r>
              <a:rPr lang="en-US" sz="2600" dirty="0"/>
              <a:t> can help you to turn your models into a real 3D printed object.</a:t>
            </a:r>
          </a:p>
          <a:p>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n-GB" sz="3000" u="sng" dirty="0"/>
              <a:t>Digital Light Processing(DLP)</a:t>
            </a:r>
            <a:br>
              <a:rPr lang="en-GB" sz="3000" u="sng" dirty="0"/>
            </a:br>
            <a:r>
              <a:rPr lang="en-US" sz="2800" dirty="0"/>
              <a:t>Digital Light Processing is another 3D Printing process very similar to </a:t>
            </a:r>
            <a:r>
              <a:rPr lang="en-US" sz="2800" dirty="0" err="1"/>
              <a:t>stereolithography</a:t>
            </a:r>
            <a:r>
              <a:rPr lang="en-US" sz="2800" dirty="0"/>
              <a:t>. The DLP technology was created in 1987 by Larry Hornbeck of Texas Instruments and became very popular in Projectors production. It uses digital micro mirrors laid out on a semiconductor chip. The technology is applicable for movie projectors, cell phones and 3D printing.</a:t>
            </a:r>
          </a:p>
          <a:p>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3</a:t>
            </a:fld>
            <a:endParaRPr lang="en-US" dirty="0"/>
          </a:p>
        </p:txBody>
      </p:sp>
    </p:spTree>
    <p:extLst>
      <p:ext uri="{BB962C8B-B14F-4D97-AF65-F5344CB8AC3E}">
        <p14:creationId xmlns:p14="http://schemas.microsoft.com/office/powerpoint/2010/main" val="133456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sz="3000" u="sng" dirty="0"/>
              <a:t>Fused deposition </a:t>
            </a:r>
            <a:r>
              <a:rPr lang="en-GB" sz="3000" u="sng" dirty="0" err="1"/>
              <a:t>modeling</a:t>
            </a:r>
            <a:r>
              <a:rPr lang="en-GB" sz="3000" u="sng" dirty="0"/>
              <a:t> (FDM</a:t>
            </a:r>
            <a:r>
              <a:rPr lang="en-GB" sz="3000" u="sng" dirty="0" smtClean="0"/>
              <a:t>)</a:t>
            </a:r>
          </a:p>
          <a:p>
            <a:pPr marL="347663" lvl="1" indent="0">
              <a:buNone/>
            </a:pPr>
            <a:r>
              <a:rPr lang="en-US" sz="2400" dirty="0"/>
              <a:t>With help of FDM you can print not only functional prototypes, but also concept models and final end-use products. What is good about this technology that all parts printed with FDM can go in high-performance and engineering-grade thermoplastic, which is very beneficial for mechanic engineers and manufactures. FDM is the only 3D printing technology that builds parts with production-grade thermoplastics, so things printed are of excellent mechanical, thermal and chemical qualities</a:t>
            </a:r>
            <a:r>
              <a:rPr lang="en-US" sz="2400" dirty="0" smtClean="0"/>
              <a:t>.</a:t>
            </a:r>
            <a:endParaRPr lang="en-US" sz="2400" dirty="0"/>
          </a:p>
        </p:txBody>
      </p:sp>
      <p:sp>
        <p:nvSpPr>
          <p:cNvPr id="3" name="Slide Number Placeholder 2"/>
          <p:cNvSpPr>
            <a:spLocks noGrp="1"/>
          </p:cNvSpPr>
          <p:nvPr>
            <p:ph type="sldNum" sz="quarter" idx="12"/>
          </p:nvPr>
        </p:nvSpPr>
        <p:spPr/>
        <p:txBody>
          <a:bodyPr/>
          <a:lstStyle/>
          <a:p>
            <a:fld id="{1E1F44E5-9FB8-4181-B433-C93897A9A40A}"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sz="3000" u="sng" dirty="0"/>
              <a:t>Selective Laser Sintering (SLS)</a:t>
            </a:r>
          </a:p>
          <a:p>
            <a:pPr marL="400050" lvl="1" indent="0">
              <a:buNone/>
            </a:pPr>
            <a:r>
              <a:rPr lang="en-US" sz="2600" dirty="0"/>
              <a:t>Selective Laser Sintering (SLS) is a technique that uses laser as power source to form solid 3D objects. The main difference between SLS and SLA is that it uses powdered material in the vat instead of liquid resin as </a:t>
            </a:r>
            <a:r>
              <a:rPr lang="en-US" sz="2600" dirty="0" err="1"/>
              <a:t>stereolithography</a:t>
            </a:r>
            <a:r>
              <a:rPr lang="en-US" sz="2600" dirty="0"/>
              <a:t> does.</a:t>
            </a:r>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a:t>Selective laser melting (</a:t>
            </a:r>
            <a:r>
              <a:rPr lang="en-GB" u="sng" dirty="0" smtClean="0"/>
              <a:t>SLM)</a:t>
            </a:r>
            <a:r>
              <a:rPr lang="en-US" u="sng" dirty="0" smtClean="0"/>
              <a:t/>
            </a:r>
            <a:br>
              <a:rPr lang="en-US" u="sng" dirty="0" smtClean="0"/>
            </a:br>
            <a:r>
              <a:rPr lang="en-US" sz="2800" dirty="0" smtClean="0"/>
              <a:t>Selective </a:t>
            </a:r>
            <a:r>
              <a:rPr lang="en-US" sz="2800" dirty="0"/>
              <a:t>laser melting (SLM) is a technique that also uses 3D CAD data as a source and forms 3D object by means of a high-power laser beam that fuses and melts metallic powders together. In many sources SLM is considered to be a subcategory of selective laser sintering (SLS). </a:t>
            </a:r>
            <a:endParaRPr lang="en-US" sz="2800" dirty="0"/>
          </a:p>
        </p:txBody>
      </p:sp>
      <p:sp>
        <p:nvSpPr>
          <p:cNvPr id="3" name="Slide Number Placeholder 2"/>
          <p:cNvSpPr>
            <a:spLocks noGrp="1"/>
          </p:cNvSpPr>
          <p:nvPr>
            <p:ph type="sldNum" sz="quarter" idx="12"/>
          </p:nvPr>
        </p:nvSpPr>
        <p:spPr/>
        <p:txBody>
          <a:bodyPr/>
          <a:lstStyle/>
          <a:p>
            <a:fld id="{1E1F44E5-9FB8-4181-B433-C93897A9A40A}"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smtClean="0"/>
              <a:t>Electronic Beam Melting (EBM)</a:t>
            </a:r>
            <a:r>
              <a:rPr lang="en-US" u="sng" dirty="0" smtClean="0"/>
              <a:t/>
            </a:r>
            <a:br>
              <a:rPr lang="en-US" u="sng" dirty="0" smtClean="0"/>
            </a:br>
            <a:r>
              <a:rPr lang="en-GB" dirty="0"/>
              <a:t> </a:t>
            </a:r>
            <a:r>
              <a:rPr lang="en-US" sz="2800" dirty="0"/>
              <a:t>EBM is another type of additive manufacturing for metal parts</a:t>
            </a:r>
            <a:r>
              <a:rPr lang="en-US" sz="2800" dirty="0" smtClean="0"/>
              <a:t>. </a:t>
            </a:r>
            <a:r>
              <a:rPr lang="en-US" sz="2800" dirty="0"/>
              <a:t>The same as SLM, this 3d printing method is a powder bed fusion technique. While SLM uses high-power laser beam as its power source, EBM uses an electron beam instead, which is the main difference between these two methods. The rest of the processes is pretty similar.</a:t>
            </a:r>
          </a:p>
          <a:p>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7</a:t>
            </a:fld>
            <a:endParaRPr lang="en-US"/>
          </a:p>
        </p:txBody>
      </p:sp>
      <p:pic>
        <p:nvPicPr>
          <p:cNvPr id="1026" name="Picture 2" descr="C:\Users\Isidoros\Desktop\types-of-3d-printers-3d-printing-technologies-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6196" y="3933056"/>
            <a:ext cx="3396643" cy="25401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u="sng" dirty="0" smtClean="0"/>
              <a:t>Laminated Object Manufacturing (LOM)</a:t>
            </a:r>
            <a:r>
              <a:rPr lang="en-US" u="sng" dirty="0" smtClean="0"/>
              <a:t/>
            </a:r>
            <a:br>
              <a:rPr lang="en-US" u="sng" dirty="0" smtClean="0"/>
            </a:br>
            <a:r>
              <a:rPr lang="en-US" sz="2800" dirty="0"/>
              <a:t>Laminated object manufacturing (LOM) is one more rapid prototyping </a:t>
            </a:r>
            <a:r>
              <a:rPr lang="en-US" sz="2800" dirty="0" smtClean="0"/>
              <a:t>system. During </a:t>
            </a:r>
            <a:r>
              <a:rPr lang="en-US" sz="2800" dirty="0"/>
              <a:t>the LOM process, layers of adhesive-coated paper, plastic or metal laminates are fused together using heat and pressure and then cut to shape with a computer controlled laser or knife. Post-processing of 3D printed parts includes such steps as machining and drilling.</a:t>
            </a:r>
          </a:p>
          <a:p>
            <a:pPr marL="0" indent="0">
              <a:buNone/>
            </a:pPr>
            <a:endParaRPr lang="en-US" dirty="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272</Words>
  <Application>Microsoft Office PowerPoint</Application>
  <PresentationFormat>On-screen Show (4:3)</PresentationFormat>
  <Paragraphs>23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3D PRINTING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Isidoros</cp:lastModifiedBy>
  <cp:revision>7</cp:revision>
  <dcterms:created xsi:type="dcterms:W3CDTF">2017-03-08T21:43:37Z</dcterms:created>
  <dcterms:modified xsi:type="dcterms:W3CDTF">2017-09-24T13:52:53Z</dcterms:modified>
</cp:coreProperties>
</file>