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Gamifikácia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29C1AF"/>
                </a:solidFill>
              </a:rPr>
              <a:t>Základné princípy </a:t>
            </a:r>
            <a:r>
              <a:rPr lang="sk-SK" dirty="0" err="1" smtClean="0">
                <a:solidFill>
                  <a:srgbClr val="29C1AF"/>
                </a:solidFill>
              </a:rPr>
              <a:t>gamifikácie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sk-SK" sz="3000" u="sng" dirty="0" smtClean="0"/>
              <a:t>Ocenenia</a:t>
            </a:r>
          </a:p>
          <a:p>
            <a:pPr marL="400050" lvl="1" indent="0">
              <a:buNone/>
            </a:pPr>
            <a:r>
              <a:rPr lang="sk-SK" sz="3000" dirty="0" smtClean="0"/>
              <a:t>Ocenenia sú vyjadrením toho, že užívateľ niečo dokázal. Môžu zvýšiť atraktivitu hry a motivovať používateľov ešte viac. Ocenenia sú často uzamknuté, kým nevykonáte kroky alebo úlohy, ktoré sú potrebné na ich odomknutie. Mnohé platformy na vytváranie hier ponúkajú odznaky pri plnení úloh.</a:t>
            </a:r>
          </a:p>
          <a:p>
            <a:endParaRPr lang="sk-SK" sz="3000" dirty="0" smtClean="0"/>
          </a:p>
          <a:p>
            <a:r>
              <a:rPr lang="sk-SK" sz="3000" u="sng" dirty="0" smtClean="0"/>
              <a:t>Zainteresovanosť</a:t>
            </a:r>
            <a:endParaRPr lang="sk-SK" sz="3000" dirty="0" smtClean="0"/>
          </a:p>
          <a:p>
            <a:pPr marL="400050" lvl="1" indent="0">
              <a:buNone/>
            </a:pPr>
            <a:r>
              <a:rPr lang="sk-SK" sz="3000" dirty="0" smtClean="0"/>
              <a:t>Užívateľ sa musí prihlásiť a/alebo vykonať akciu vo hre vo vopred stanovenom čase alebo mieste na dokončenie úlohy.</a:t>
            </a:r>
            <a:br>
              <a:rPr lang="sk-SK" sz="3000" dirty="0" smtClean="0"/>
            </a:b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sz="3000" u="sng" dirty="0" smtClean="0"/>
              <a:t>Pozitívna p</a:t>
            </a:r>
            <a:r>
              <a:rPr lang="en-GB" sz="3000" u="sng" dirty="0" err="1" smtClean="0"/>
              <a:t>roduktivita</a:t>
            </a:r>
            <a:endParaRPr lang="sk-SK" sz="3000" u="sng" dirty="0" smtClean="0"/>
          </a:p>
          <a:p>
            <a:pPr marL="400050" lvl="1" indent="0">
              <a:buNone/>
            </a:pPr>
            <a:r>
              <a:rPr lang="en-GB" sz="2600" dirty="0" err="1" smtClean="0"/>
              <a:t>Dáva</a:t>
            </a:r>
            <a:r>
              <a:rPr lang="en-GB" sz="2600" dirty="0" smtClean="0"/>
              <a:t> </a:t>
            </a:r>
            <a:r>
              <a:rPr lang="en-GB" sz="2600" dirty="0" err="1"/>
              <a:t>používateľovi</a:t>
            </a:r>
            <a:r>
              <a:rPr lang="en-GB" sz="2600" dirty="0"/>
              <a:t> </a:t>
            </a:r>
            <a:r>
              <a:rPr lang="en-GB" sz="2600" dirty="0" err="1"/>
              <a:t>dojem</a:t>
            </a:r>
            <a:r>
              <a:rPr lang="en-GB" sz="2600" dirty="0"/>
              <a:t>, </a:t>
            </a:r>
            <a:r>
              <a:rPr lang="en-GB" sz="2600" dirty="0" err="1"/>
              <a:t>že</a:t>
            </a:r>
            <a:r>
              <a:rPr lang="en-GB" sz="2600" dirty="0"/>
              <a:t> </a:t>
            </a:r>
            <a:r>
              <a:rPr lang="en-GB" sz="2600" dirty="0" err="1"/>
              <a:t>robia</a:t>
            </a:r>
            <a:r>
              <a:rPr lang="en-GB" sz="2600" dirty="0"/>
              <a:t> </a:t>
            </a:r>
            <a:r>
              <a:rPr lang="en-GB" sz="2600" dirty="0" err="1"/>
              <a:t>niečo</a:t>
            </a:r>
            <a:r>
              <a:rPr lang="en-GB" sz="2600" dirty="0"/>
              <a:t> </a:t>
            </a:r>
            <a:r>
              <a:rPr lang="en-GB" sz="2600" dirty="0" err="1"/>
              <a:t>zmysluplné</a:t>
            </a:r>
            <a:r>
              <a:rPr lang="en-GB" sz="2600" dirty="0"/>
              <a:t> a </a:t>
            </a:r>
            <a:r>
              <a:rPr lang="en-GB" sz="2600" dirty="0" err="1"/>
              <a:t>odmeňujúce</a:t>
            </a:r>
            <a:r>
              <a:rPr lang="en-GB" sz="2600" dirty="0"/>
              <a:t>.</a:t>
            </a:r>
          </a:p>
          <a:p>
            <a:endParaRPr lang="en-GB" sz="3000" u="sng" dirty="0"/>
          </a:p>
          <a:p>
            <a:r>
              <a:rPr lang="en-GB" sz="3000" u="sng" dirty="0" err="1"/>
              <a:t>Bonusy</a:t>
            </a:r>
            <a:r>
              <a:rPr lang="en-GB" sz="3000" u="sng" dirty="0"/>
              <a:t> </a:t>
            </a:r>
            <a:endParaRPr lang="sk-SK" sz="3000" u="sng" dirty="0" smtClean="0"/>
          </a:p>
          <a:p>
            <a:pPr marL="400050" lvl="1" indent="0">
              <a:buNone/>
            </a:pPr>
            <a:r>
              <a:rPr lang="sk-SK" sz="2600" dirty="0" smtClean="0"/>
              <a:t>I</a:t>
            </a:r>
            <a:r>
              <a:rPr lang="en-GB" sz="2600" dirty="0" smtClean="0"/>
              <a:t>de </a:t>
            </a:r>
            <a:r>
              <a:rPr lang="en-GB" sz="2600" dirty="0"/>
              <a:t>o </a:t>
            </a:r>
            <a:r>
              <a:rPr lang="en-GB" sz="2600" dirty="0" err="1"/>
              <a:t>odmeny</a:t>
            </a:r>
            <a:r>
              <a:rPr lang="en-GB" sz="2600" dirty="0"/>
              <a:t>, </a:t>
            </a:r>
            <a:r>
              <a:rPr lang="en-GB" sz="2600" dirty="0" err="1"/>
              <a:t>ktoré</a:t>
            </a:r>
            <a:r>
              <a:rPr lang="en-GB" sz="2600" dirty="0"/>
              <a:t> </a:t>
            </a:r>
            <a:r>
              <a:rPr lang="en-GB" sz="2600" dirty="0" err="1"/>
              <a:t>sa</a:t>
            </a:r>
            <a:r>
              <a:rPr lang="en-GB" sz="2600" dirty="0"/>
              <a:t> </a:t>
            </a:r>
            <a:r>
              <a:rPr lang="sk-SK" sz="2600" dirty="0" smtClean="0"/>
              <a:t>udeľujú z</a:t>
            </a:r>
            <a:r>
              <a:rPr lang="en-GB" sz="2600" dirty="0" smtClean="0"/>
              <a:t>a </a:t>
            </a:r>
            <a:r>
              <a:rPr lang="en-GB" sz="2600" dirty="0" err="1"/>
              <a:t>splnenie</a:t>
            </a:r>
            <a:r>
              <a:rPr lang="en-GB" sz="2600" dirty="0"/>
              <a:t> </a:t>
            </a:r>
            <a:r>
              <a:rPr lang="en-GB" sz="2600" dirty="0" err="1"/>
              <a:t>niektorých</a:t>
            </a:r>
            <a:r>
              <a:rPr lang="en-GB" sz="2600" dirty="0"/>
              <a:t> </a:t>
            </a:r>
            <a:r>
              <a:rPr lang="en-GB" sz="2600" dirty="0" err="1"/>
              <a:t>špeciálnych</a:t>
            </a:r>
            <a:r>
              <a:rPr lang="en-GB" sz="2600" dirty="0"/>
              <a:t> </a:t>
            </a:r>
            <a:r>
              <a:rPr lang="en-GB" sz="2600" dirty="0" err="1"/>
              <a:t>úloh</a:t>
            </a:r>
            <a:r>
              <a:rPr lang="en-GB" sz="2600" dirty="0"/>
              <a:t>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kombinácie</a:t>
            </a:r>
            <a:r>
              <a:rPr lang="en-GB" sz="2600" dirty="0"/>
              <a:t> </a:t>
            </a:r>
            <a:r>
              <a:rPr lang="en-GB" sz="2600" dirty="0" err="1"/>
              <a:t>výziev</a:t>
            </a:r>
            <a:r>
              <a:rPr lang="en-GB" sz="2600" dirty="0"/>
              <a:t>.</a:t>
            </a:r>
          </a:p>
          <a:p>
            <a:pPr marL="400050" lvl="1" indent="0">
              <a:buNone/>
            </a:pPr>
            <a:endParaRPr lang="en-GB" sz="2600" dirty="0"/>
          </a:p>
          <a:p>
            <a:r>
              <a:rPr lang="en-GB" sz="3000" u="sng" dirty="0" err="1"/>
              <a:t>Teória</a:t>
            </a:r>
            <a:r>
              <a:rPr lang="en-GB" sz="3000" u="sng" dirty="0"/>
              <a:t> </a:t>
            </a:r>
            <a:r>
              <a:rPr lang="en-GB" sz="3000" u="sng" dirty="0" err="1"/>
              <a:t>kaskádových</a:t>
            </a:r>
            <a:r>
              <a:rPr lang="en-GB" sz="3000" u="sng" dirty="0"/>
              <a:t> </a:t>
            </a:r>
            <a:r>
              <a:rPr lang="en-GB" sz="3000" u="sng" dirty="0" err="1"/>
              <a:t>informácií</a:t>
            </a:r>
            <a:r>
              <a:rPr lang="en-GB" sz="3000" u="sng" dirty="0"/>
              <a:t> </a:t>
            </a:r>
            <a:endParaRPr lang="sk-SK" sz="3000" u="sng" dirty="0" smtClean="0"/>
          </a:p>
          <a:p>
            <a:pPr marL="400050" lvl="1" indent="0">
              <a:buNone/>
            </a:pPr>
            <a:r>
              <a:rPr lang="en-GB" sz="2400" dirty="0" err="1"/>
              <a:t>Počas</a:t>
            </a:r>
            <a:r>
              <a:rPr lang="en-GB" sz="2400" dirty="0"/>
              <a:t> </a:t>
            </a:r>
            <a:r>
              <a:rPr lang="en-GB" sz="2400" dirty="0" err="1"/>
              <a:t>priebehu</a:t>
            </a:r>
            <a:r>
              <a:rPr lang="en-GB" sz="2400" dirty="0"/>
              <a:t> </a:t>
            </a:r>
            <a:r>
              <a:rPr lang="en-GB" sz="2400" dirty="0" err="1"/>
              <a:t>hry</a:t>
            </a:r>
            <a:r>
              <a:rPr lang="en-GB" sz="2400" dirty="0"/>
              <a:t> </a:t>
            </a:r>
            <a:r>
              <a:rPr lang="en-GB" sz="2400" dirty="0" err="1"/>
              <a:t>sa</a:t>
            </a:r>
            <a:r>
              <a:rPr lang="en-GB" sz="2400" dirty="0"/>
              <a:t> </a:t>
            </a:r>
            <a:r>
              <a:rPr lang="en-GB" sz="2400" dirty="0" err="1"/>
              <a:t>informácie</a:t>
            </a:r>
            <a:r>
              <a:rPr lang="en-GB" sz="2400" dirty="0"/>
              <a:t> </a:t>
            </a:r>
            <a:r>
              <a:rPr lang="en-GB" sz="2400" dirty="0" err="1"/>
              <a:t>uvoľňujú</a:t>
            </a:r>
            <a:r>
              <a:rPr lang="en-GB" sz="2400" dirty="0"/>
              <a:t> </a:t>
            </a:r>
            <a:r>
              <a:rPr lang="sk-SK" sz="2400" dirty="0" smtClean="0"/>
              <a:t>postupne</a:t>
            </a:r>
            <a:r>
              <a:rPr lang="en-GB" sz="2400" dirty="0" smtClean="0"/>
              <a:t>, </a:t>
            </a:r>
            <a:r>
              <a:rPr lang="en-GB" sz="2400" dirty="0"/>
              <a:t>aby </a:t>
            </a:r>
            <a:r>
              <a:rPr lang="en-GB" sz="2400" dirty="0" err="1"/>
              <a:t>si</a:t>
            </a:r>
            <a:r>
              <a:rPr lang="en-GB" sz="2400" dirty="0"/>
              <a:t> </a:t>
            </a:r>
            <a:r>
              <a:rPr lang="en-GB" sz="2400" dirty="0" err="1"/>
              <a:t>používateľ</a:t>
            </a:r>
            <a:r>
              <a:rPr lang="en-GB" sz="2400" dirty="0"/>
              <a:t> </a:t>
            </a:r>
            <a:r>
              <a:rPr lang="en-GB" sz="2400" dirty="0" err="1"/>
              <a:t>mohol</a:t>
            </a:r>
            <a:r>
              <a:rPr lang="en-GB" sz="2400" dirty="0"/>
              <a:t> </a:t>
            </a:r>
            <a:r>
              <a:rPr lang="en-GB" sz="2400" dirty="0" err="1"/>
              <a:t>zachovať</a:t>
            </a:r>
            <a:r>
              <a:rPr lang="en-GB" sz="2400" dirty="0"/>
              <a:t> </a:t>
            </a:r>
            <a:r>
              <a:rPr lang="en-GB" sz="2400" dirty="0" err="1"/>
              <a:t>primeranú</a:t>
            </a:r>
            <a:r>
              <a:rPr lang="en-GB" sz="2400" dirty="0"/>
              <a:t> </a:t>
            </a:r>
            <a:r>
              <a:rPr lang="en-GB" sz="2400" dirty="0" err="1"/>
              <a:t>úroveň</a:t>
            </a:r>
            <a:r>
              <a:rPr lang="en-GB" sz="2400" dirty="0"/>
              <a:t> </a:t>
            </a:r>
            <a:r>
              <a:rPr lang="sk-SK" sz="2400" dirty="0" smtClean="0"/>
              <a:t>pozornosti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u="sng" dirty="0" smtClean="0"/>
              <a:t>Kombinovateľnosť</a:t>
            </a:r>
          </a:p>
          <a:p>
            <a:pPr marL="400050" lvl="1" indent="0">
              <a:buNone/>
            </a:pPr>
            <a:r>
              <a:rPr lang="sk-SK" dirty="0" smtClean="0"/>
              <a:t>Z</a:t>
            </a:r>
            <a:r>
              <a:rPr lang="en-GB" dirty="0" err="1" smtClean="0"/>
              <a:t>ahŕňa</a:t>
            </a:r>
            <a:r>
              <a:rPr lang="en-GB" dirty="0" smtClean="0"/>
              <a:t> </a:t>
            </a:r>
            <a:r>
              <a:rPr lang="en-GB" dirty="0" err="1"/>
              <a:t>kombináciu</a:t>
            </a:r>
            <a:r>
              <a:rPr lang="en-GB" dirty="0"/>
              <a:t> </a:t>
            </a:r>
            <a:r>
              <a:rPr lang="en-GB" dirty="0" err="1"/>
              <a:t>rôznych</a:t>
            </a:r>
            <a:r>
              <a:rPr lang="en-GB" dirty="0"/>
              <a:t> </a:t>
            </a:r>
            <a:r>
              <a:rPr lang="en-GB" dirty="0" err="1"/>
              <a:t>vecí</a:t>
            </a:r>
            <a:r>
              <a:rPr lang="en-GB" dirty="0"/>
              <a:t> a </a:t>
            </a:r>
            <a:r>
              <a:rPr lang="en-GB" dirty="0" err="1"/>
              <a:t>zvyčajne</a:t>
            </a:r>
            <a:r>
              <a:rPr lang="en-GB" dirty="0"/>
              <a:t> </a:t>
            </a:r>
            <a:r>
              <a:rPr lang="en-GB" dirty="0" err="1"/>
              <a:t>prichádza</a:t>
            </a:r>
            <a:r>
              <a:rPr lang="en-GB" dirty="0"/>
              <a:t> s </a:t>
            </a:r>
            <a:r>
              <a:rPr lang="en-GB" dirty="0" err="1"/>
              <a:t>ďalšími</a:t>
            </a:r>
            <a:r>
              <a:rPr lang="en-GB" dirty="0"/>
              <a:t> </a:t>
            </a:r>
            <a:r>
              <a:rPr lang="en-GB" dirty="0" err="1"/>
              <a:t>odmena</a:t>
            </a:r>
            <a:r>
              <a:rPr lang="en-GB" sz="2600" dirty="0" err="1"/>
              <a:t>m</a:t>
            </a:r>
            <a:r>
              <a:rPr lang="en-GB" dirty="0" err="1"/>
              <a:t>i</a:t>
            </a:r>
            <a:endParaRPr lang="en-GB" sz="2600" dirty="0"/>
          </a:p>
          <a:p>
            <a:endParaRPr lang="en-GB" u="sng" dirty="0"/>
          </a:p>
          <a:p>
            <a:r>
              <a:rPr lang="en-GB" u="sng" dirty="0" err="1"/>
              <a:t>Komunitná</a:t>
            </a:r>
            <a:r>
              <a:rPr lang="en-GB" u="sng" dirty="0"/>
              <a:t> </a:t>
            </a:r>
            <a:r>
              <a:rPr lang="en-GB" u="sng" dirty="0" err="1" smtClean="0"/>
              <a:t>spolupráca</a:t>
            </a:r>
            <a:endParaRPr lang="sk-SK" u="sng" dirty="0" smtClean="0"/>
          </a:p>
          <a:p>
            <a:pPr marL="400050" lvl="1" indent="0">
              <a:buNone/>
            </a:pPr>
            <a:r>
              <a:rPr lang="en-GB" sz="2600" dirty="0" err="1"/>
              <a:t>Celá</a:t>
            </a:r>
            <a:r>
              <a:rPr lang="en-GB" sz="2600" dirty="0"/>
              <a:t> </a:t>
            </a:r>
            <a:r>
              <a:rPr lang="en-GB" sz="2600" dirty="0" err="1"/>
              <a:t>komunita</a:t>
            </a:r>
            <a:r>
              <a:rPr lang="en-GB" sz="2600" dirty="0"/>
              <a:t> je </a:t>
            </a:r>
            <a:r>
              <a:rPr lang="en-GB" sz="2600" dirty="0" err="1"/>
              <a:t>motivovaná</a:t>
            </a:r>
            <a:r>
              <a:rPr lang="en-GB" sz="2600" dirty="0"/>
              <a:t> k </a:t>
            </a:r>
            <a:r>
              <a:rPr lang="en-GB" sz="2600" dirty="0" err="1"/>
              <a:t>spolupráci</a:t>
            </a:r>
            <a:r>
              <a:rPr lang="en-GB" sz="2600" dirty="0"/>
              <a:t> a </a:t>
            </a:r>
            <a:r>
              <a:rPr lang="en-GB" sz="2600" dirty="0" err="1"/>
              <a:t>snahe</a:t>
            </a:r>
            <a:r>
              <a:rPr lang="en-GB" sz="2600" dirty="0"/>
              <a:t> </a:t>
            </a:r>
            <a:r>
              <a:rPr lang="en-GB" sz="2600" dirty="0" err="1"/>
              <a:t>vyriešiť</a:t>
            </a:r>
            <a:r>
              <a:rPr lang="en-GB" sz="2600" dirty="0"/>
              <a:t> </a:t>
            </a:r>
            <a:r>
              <a:rPr lang="en-GB" sz="2600" dirty="0" err="1"/>
              <a:t>záhadu</a:t>
            </a:r>
            <a:r>
              <a:rPr lang="en-GB" sz="2600" dirty="0"/>
              <a:t>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výzvu</a:t>
            </a:r>
            <a:r>
              <a:rPr lang="en-GB" sz="2600" dirty="0"/>
              <a:t>.</a:t>
            </a:r>
          </a:p>
          <a:p>
            <a:pPr marL="400050" lvl="1" indent="0">
              <a:buNone/>
            </a:pPr>
            <a:endParaRPr lang="sk-SK" sz="2600" dirty="0"/>
          </a:p>
          <a:p>
            <a:r>
              <a:rPr lang="en-GB" u="sng" dirty="0" err="1" smtClean="0"/>
              <a:t>Odpočítavanie</a:t>
            </a:r>
            <a:endParaRPr lang="sk-SK" u="sng" dirty="0" smtClean="0"/>
          </a:p>
          <a:p>
            <a:pPr marL="400050" lvl="1" indent="0">
              <a:buNone/>
            </a:pPr>
            <a:r>
              <a:rPr lang="en-GB" sz="2600" dirty="0" err="1"/>
              <a:t>Používateľ</a:t>
            </a:r>
            <a:r>
              <a:rPr lang="en-GB" sz="2600" dirty="0"/>
              <a:t> </a:t>
            </a:r>
            <a:r>
              <a:rPr lang="en-GB" sz="2600" dirty="0" err="1"/>
              <a:t>má</a:t>
            </a:r>
            <a:r>
              <a:rPr lang="en-GB" sz="2600" dirty="0"/>
              <a:t> </a:t>
            </a:r>
            <a:r>
              <a:rPr lang="en-GB" sz="2600" dirty="0" err="1"/>
              <a:t>na</a:t>
            </a:r>
            <a:r>
              <a:rPr lang="en-GB" sz="2600" dirty="0"/>
              <a:t> </a:t>
            </a:r>
            <a:r>
              <a:rPr lang="en-GB" sz="2600" dirty="0" err="1"/>
              <a:t>dokončenie</a:t>
            </a:r>
            <a:r>
              <a:rPr lang="en-GB" sz="2600" dirty="0"/>
              <a:t> </a:t>
            </a:r>
            <a:r>
              <a:rPr lang="en-GB" sz="2600" dirty="0" err="1"/>
              <a:t>úlohy</a:t>
            </a:r>
            <a:r>
              <a:rPr lang="en-GB" sz="2600" dirty="0"/>
              <a:t> </a:t>
            </a:r>
            <a:r>
              <a:rPr lang="en-GB" sz="2600" dirty="0" err="1"/>
              <a:t>obmedzené</a:t>
            </a:r>
            <a:r>
              <a:rPr lang="en-GB" sz="2600" dirty="0"/>
              <a:t> </a:t>
            </a:r>
            <a:r>
              <a:rPr lang="en-GB" sz="2600" dirty="0" err="1"/>
              <a:t>množstvo</a:t>
            </a:r>
            <a:r>
              <a:rPr lang="en-GB" sz="2600" dirty="0"/>
              <a:t> </a:t>
            </a:r>
            <a:r>
              <a:rPr lang="en-GB" sz="2600" dirty="0" err="1"/>
              <a:t>času</a:t>
            </a:r>
            <a:r>
              <a:rPr lang="en-GB" sz="2600" dirty="0"/>
              <a:t>.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/>
          </a:bodyPr>
          <a:lstStyle/>
          <a:p>
            <a:r>
              <a:rPr lang="sk-SK" u="sng" dirty="0" smtClean="0"/>
              <a:t>Objavovanie</a:t>
            </a:r>
          </a:p>
          <a:p>
            <a:pPr marL="400050" lvl="1" indent="0">
              <a:buNone/>
            </a:pPr>
            <a:r>
              <a:rPr lang="en-GB" dirty="0" err="1" smtClean="0"/>
              <a:t>Povzbudenie</a:t>
            </a:r>
            <a:r>
              <a:rPr lang="en-GB" dirty="0" smtClean="0"/>
              <a:t> </a:t>
            </a:r>
            <a:r>
              <a:rPr lang="en-GB" dirty="0" err="1"/>
              <a:t>používateľa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preskúmanie</a:t>
            </a:r>
            <a:r>
              <a:rPr lang="en-GB" dirty="0"/>
              <a:t> a </a:t>
            </a:r>
            <a:r>
              <a:rPr lang="en-GB" dirty="0" err="1"/>
              <a:t>objavovanie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 smtClean="0"/>
              <a:t>miest</a:t>
            </a:r>
            <a:r>
              <a:rPr lang="en-GB" dirty="0" smtClean="0"/>
              <a:t>/</a:t>
            </a:r>
            <a:r>
              <a:rPr lang="en-GB" dirty="0" err="1" smtClean="0"/>
              <a:t>stránok</a:t>
            </a:r>
            <a:r>
              <a:rPr lang="en-GB" dirty="0" smtClean="0"/>
              <a:t>.</a:t>
            </a:r>
            <a:endParaRPr lang="sk-SK" dirty="0" smtClean="0"/>
          </a:p>
          <a:p>
            <a:pPr marL="400050" lvl="1" indent="0">
              <a:buNone/>
            </a:pPr>
            <a:endParaRPr lang="en-GB" u="sng" dirty="0"/>
          </a:p>
          <a:p>
            <a:r>
              <a:rPr lang="en-GB" u="sng" dirty="0" err="1"/>
              <a:t>Epický</a:t>
            </a:r>
            <a:r>
              <a:rPr lang="en-GB" u="sng" dirty="0"/>
              <a:t> </a:t>
            </a:r>
            <a:r>
              <a:rPr lang="en-GB" u="sng" dirty="0" err="1" smtClean="0"/>
              <a:t>význam</a:t>
            </a:r>
            <a:endParaRPr lang="sk-SK" u="sng" dirty="0" smtClean="0"/>
          </a:p>
          <a:p>
            <a:pPr marL="400050" lvl="1" indent="0">
              <a:buNone/>
            </a:pPr>
            <a:r>
              <a:rPr lang="en-GB" dirty="0" err="1" smtClean="0"/>
              <a:t>Inšpirácia</a:t>
            </a:r>
            <a:r>
              <a:rPr lang="en-GB" dirty="0" smtClean="0"/>
              <a:t> </a:t>
            </a:r>
            <a:r>
              <a:rPr lang="en-GB" dirty="0" err="1"/>
              <a:t>užívateľa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pracujú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dosiahnutí</a:t>
            </a:r>
            <a:r>
              <a:rPr lang="en-GB" dirty="0"/>
              <a:t> </a:t>
            </a:r>
            <a:r>
              <a:rPr lang="en-GB" dirty="0" err="1"/>
              <a:t>niečoho</a:t>
            </a:r>
            <a:r>
              <a:rPr lang="en-GB" dirty="0"/>
              <a:t> </a:t>
            </a:r>
            <a:r>
              <a:rPr lang="en-GB" dirty="0" err="1"/>
              <a:t>veľkého</a:t>
            </a:r>
            <a:r>
              <a:rPr lang="en-GB" dirty="0"/>
              <a:t>, </a:t>
            </a:r>
            <a:r>
              <a:rPr lang="en-GB" dirty="0" err="1"/>
              <a:t>niečoho</a:t>
            </a:r>
            <a:r>
              <a:rPr lang="en-GB" dirty="0"/>
              <a:t> </a:t>
            </a:r>
            <a:r>
              <a:rPr lang="en-GB" dirty="0" err="1"/>
              <a:t>väčšieho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oni</a:t>
            </a:r>
            <a:r>
              <a:rPr lang="en-GB" dirty="0"/>
              <a:t>.</a:t>
            </a:r>
          </a:p>
          <a:p>
            <a:endParaRPr lang="en-GB" u="sng" dirty="0"/>
          </a:p>
          <a:p>
            <a:r>
              <a:rPr lang="en-GB" u="sng" dirty="0" err="1"/>
              <a:t>Nekonečná</a:t>
            </a:r>
            <a:r>
              <a:rPr lang="en-GB" u="sng" dirty="0"/>
              <a:t> </a:t>
            </a:r>
            <a:r>
              <a:rPr lang="en-GB" u="sng" dirty="0" err="1"/>
              <a:t>hrateľnosť</a:t>
            </a:r>
            <a:r>
              <a:rPr lang="en-GB" u="sng" dirty="0"/>
              <a:t> </a:t>
            </a:r>
            <a:endParaRPr lang="sk-SK" u="sng" dirty="0" smtClean="0"/>
          </a:p>
          <a:p>
            <a:pPr marL="400050" lvl="1" indent="0">
              <a:buNone/>
            </a:pPr>
            <a:r>
              <a:rPr lang="en-GB" dirty="0" err="1" smtClean="0"/>
              <a:t>Niektoré</a:t>
            </a:r>
            <a:r>
              <a:rPr lang="en-GB" dirty="0" smtClean="0"/>
              <a:t> </a:t>
            </a:r>
            <a:r>
              <a:rPr lang="en-GB" dirty="0" err="1"/>
              <a:t>hry</a:t>
            </a:r>
            <a:r>
              <a:rPr lang="en-GB" dirty="0"/>
              <a:t> </a:t>
            </a:r>
            <a:r>
              <a:rPr lang="en-GB" dirty="0" err="1"/>
              <a:t>nemajú</a:t>
            </a:r>
            <a:r>
              <a:rPr lang="en-GB" dirty="0"/>
              <a:t> </a:t>
            </a:r>
            <a:r>
              <a:rPr lang="en-GB" dirty="0" err="1"/>
              <a:t>jasný</a:t>
            </a:r>
            <a:r>
              <a:rPr lang="en-GB" dirty="0"/>
              <a:t> </a:t>
            </a:r>
            <a:r>
              <a:rPr lang="en-GB" dirty="0" err="1"/>
              <a:t>koniec</a:t>
            </a:r>
            <a:r>
              <a:rPr lang="en-GB" dirty="0"/>
              <a:t>. </a:t>
            </a:r>
            <a:r>
              <a:rPr lang="en-GB" dirty="0" err="1"/>
              <a:t>Mnohé</a:t>
            </a:r>
            <a:r>
              <a:rPr lang="en-GB" dirty="0"/>
              <a:t> z </a:t>
            </a:r>
            <a:r>
              <a:rPr lang="en-GB" dirty="0" err="1"/>
              <a:t>týchto</a:t>
            </a:r>
            <a:r>
              <a:rPr lang="en-GB" dirty="0"/>
              <a:t> </a:t>
            </a:r>
            <a:r>
              <a:rPr lang="en-GB" dirty="0" err="1"/>
              <a:t>hier</a:t>
            </a:r>
            <a:r>
              <a:rPr lang="en-GB" dirty="0"/>
              <a:t> </a:t>
            </a:r>
            <a:r>
              <a:rPr lang="en-GB" dirty="0" err="1"/>
              <a:t>majú</a:t>
            </a:r>
            <a:r>
              <a:rPr lang="en-GB" dirty="0"/>
              <a:t> </a:t>
            </a:r>
            <a:r>
              <a:rPr lang="en-GB" dirty="0" err="1"/>
              <a:t>spôsob</a:t>
            </a:r>
            <a:r>
              <a:rPr lang="en-GB" dirty="0"/>
              <a:t>, </a:t>
            </a:r>
            <a:r>
              <a:rPr lang="sk-SK" dirty="0" smtClean="0"/>
              <a:t>ktorý </a:t>
            </a:r>
            <a:r>
              <a:rPr lang="en-GB" dirty="0" err="1" smtClean="0"/>
              <a:t>dynamicky</a:t>
            </a:r>
            <a:r>
              <a:rPr lang="en-GB" dirty="0" smtClean="0"/>
              <a:t> </a:t>
            </a:r>
            <a:r>
              <a:rPr lang="en-GB" dirty="0" err="1" smtClean="0"/>
              <a:t>generov</a:t>
            </a:r>
            <a:r>
              <a:rPr lang="sk-SK" dirty="0" smtClean="0"/>
              <a:t>uje</a:t>
            </a:r>
            <a:r>
              <a:rPr lang="en-GB" dirty="0" smtClean="0"/>
              <a:t> </a:t>
            </a:r>
            <a:r>
              <a:rPr lang="en-GB" dirty="0" err="1"/>
              <a:t>obsah</a:t>
            </a:r>
            <a:r>
              <a:rPr lang="en-GB" dirty="0"/>
              <a:t>, </a:t>
            </a:r>
            <a:r>
              <a:rPr lang="en-GB" dirty="0" err="1"/>
              <a:t>úlohy</a:t>
            </a:r>
            <a:r>
              <a:rPr lang="en-GB" dirty="0"/>
              <a:t> a </a:t>
            </a:r>
            <a:r>
              <a:rPr lang="en-GB" dirty="0" err="1"/>
              <a:t>odmeny</a:t>
            </a:r>
            <a:r>
              <a:rPr lang="en-GB" dirty="0"/>
              <a:t>, aby </a:t>
            </a:r>
            <a:r>
              <a:rPr lang="sk-SK" dirty="0" smtClean="0"/>
              <a:t>udržali pozornosť </a:t>
            </a:r>
            <a:r>
              <a:rPr lang="en-GB" dirty="0" err="1" smtClean="0"/>
              <a:t>používateľov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57586"/>
          </a:xfrm>
        </p:spPr>
        <p:txBody>
          <a:bodyPr>
            <a:normAutofit/>
          </a:bodyPr>
          <a:lstStyle/>
          <a:p>
            <a:r>
              <a:rPr lang="sk-SK" sz="3000" u="sng" dirty="0" smtClean="0"/>
              <a:t>Strata</a:t>
            </a:r>
            <a:r>
              <a:rPr lang="en-US" sz="3000" u="sng" dirty="0" smtClean="0"/>
              <a:t/>
            </a:r>
            <a:br>
              <a:rPr lang="en-US" sz="3000" u="sng" dirty="0" smtClean="0"/>
            </a:br>
            <a:r>
              <a:rPr lang="en-GB" sz="2600" dirty="0" err="1"/>
              <a:t>Užívateľ</a:t>
            </a:r>
            <a:r>
              <a:rPr lang="en-GB" sz="2600" dirty="0"/>
              <a:t> je </a:t>
            </a:r>
            <a:r>
              <a:rPr lang="en-GB" sz="2600" dirty="0" err="1"/>
              <a:t>potrestaný</a:t>
            </a:r>
            <a:r>
              <a:rPr lang="en-GB" sz="2600" dirty="0"/>
              <a:t>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stratí</a:t>
            </a:r>
            <a:r>
              <a:rPr lang="en-GB" sz="2600" dirty="0"/>
              <a:t> </a:t>
            </a:r>
            <a:r>
              <a:rPr lang="en-GB" sz="2600" dirty="0" err="1"/>
              <a:t>zdroje</a:t>
            </a:r>
            <a:r>
              <a:rPr lang="en-GB" sz="2600" dirty="0"/>
              <a:t>, </a:t>
            </a:r>
            <a:r>
              <a:rPr lang="en-GB" sz="2600" dirty="0" err="1"/>
              <a:t>ak</a:t>
            </a:r>
            <a:r>
              <a:rPr lang="en-GB" sz="2600" dirty="0"/>
              <a:t> </a:t>
            </a:r>
            <a:r>
              <a:rPr lang="en-GB" sz="2600" dirty="0" err="1"/>
              <a:t>nedokáž</a:t>
            </a:r>
            <a:r>
              <a:rPr lang="sk-SK" sz="2600" dirty="0"/>
              <a:t>e</a:t>
            </a:r>
            <a:r>
              <a:rPr lang="en-GB" sz="2600" dirty="0"/>
              <a:t> </a:t>
            </a:r>
            <a:r>
              <a:rPr lang="en-GB" sz="2600" dirty="0" err="1"/>
              <a:t>urobiť</a:t>
            </a:r>
            <a:r>
              <a:rPr lang="en-GB" sz="2600" dirty="0"/>
              <a:t> </a:t>
            </a:r>
            <a:r>
              <a:rPr lang="en-GB" sz="2600" dirty="0" err="1"/>
              <a:t>nejakú</a:t>
            </a:r>
            <a:r>
              <a:rPr lang="en-GB" sz="2600" dirty="0"/>
              <a:t> </a:t>
            </a:r>
            <a:r>
              <a:rPr lang="en-GB" sz="2600" dirty="0" err="1"/>
              <a:t>úlohu</a:t>
            </a:r>
            <a:r>
              <a:rPr lang="en-GB" sz="2600" dirty="0"/>
              <a:t>,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ak</a:t>
            </a:r>
            <a:r>
              <a:rPr lang="en-GB" sz="2600" dirty="0"/>
              <a:t> </a:t>
            </a:r>
            <a:r>
              <a:rPr lang="en-GB" sz="2600" dirty="0" err="1"/>
              <a:t>urob</a:t>
            </a:r>
            <a:r>
              <a:rPr lang="sk-SK" sz="2600" dirty="0"/>
              <a:t>í</a:t>
            </a:r>
            <a:r>
              <a:rPr lang="en-GB" sz="2600" dirty="0"/>
              <a:t> </a:t>
            </a:r>
            <a:r>
              <a:rPr lang="en-GB" sz="2600" dirty="0" err="1"/>
              <a:t>nejakú</a:t>
            </a:r>
            <a:r>
              <a:rPr lang="en-GB" sz="2600" dirty="0"/>
              <a:t> </a:t>
            </a:r>
            <a:r>
              <a:rPr lang="en-GB" sz="2600" dirty="0" err="1"/>
              <a:t>chybu</a:t>
            </a:r>
            <a:r>
              <a:rPr lang="en-GB" sz="2600" dirty="0"/>
              <a:t>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akciu</a:t>
            </a:r>
            <a:r>
              <a:rPr lang="en-GB" sz="2600" dirty="0"/>
              <a:t> </a:t>
            </a:r>
            <a:r>
              <a:rPr lang="en-GB" sz="2600" dirty="0" err="1"/>
              <a:t>proti</a:t>
            </a:r>
            <a:r>
              <a:rPr lang="en-GB" sz="2600" dirty="0"/>
              <a:t> </a:t>
            </a:r>
            <a:r>
              <a:rPr lang="sk-SK" sz="2600" dirty="0"/>
              <a:t>daným </a:t>
            </a:r>
            <a:r>
              <a:rPr lang="en-GB" sz="2600" dirty="0" err="1"/>
              <a:t>pravidlám</a:t>
            </a:r>
            <a:r>
              <a:rPr lang="en-GB" sz="2600" dirty="0"/>
              <a:t>.</a:t>
            </a:r>
          </a:p>
          <a:p>
            <a:r>
              <a:rPr lang="en-GB" sz="3000" u="sng" dirty="0" err="1" smtClean="0"/>
              <a:t>Lotéria</a:t>
            </a:r>
            <a:endParaRPr lang="sk-SK" sz="3000" u="sng" dirty="0"/>
          </a:p>
          <a:p>
            <a:pPr marL="400050" lvl="1" indent="0">
              <a:buNone/>
            </a:pPr>
            <a:r>
              <a:rPr lang="en-GB" sz="2600" dirty="0" err="1"/>
              <a:t>Používateľ</a:t>
            </a:r>
            <a:r>
              <a:rPr lang="en-GB" sz="2600" dirty="0"/>
              <a:t> </a:t>
            </a:r>
            <a:r>
              <a:rPr lang="en-GB" sz="2600" dirty="0" err="1"/>
              <a:t>dokončí</a:t>
            </a:r>
            <a:r>
              <a:rPr lang="en-GB" sz="2600" dirty="0"/>
              <a:t> </a:t>
            </a:r>
            <a:r>
              <a:rPr lang="en-GB" sz="2600" dirty="0" err="1"/>
              <a:t>nejakú</a:t>
            </a:r>
            <a:r>
              <a:rPr lang="en-GB" sz="2600" dirty="0"/>
              <a:t> </a:t>
            </a:r>
            <a:r>
              <a:rPr lang="en-GB" sz="2600" dirty="0" err="1"/>
              <a:t>úlohu</a:t>
            </a:r>
            <a:r>
              <a:rPr lang="en-GB" sz="2600" dirty="0"/>
              <a:t> </a:t>
            </a:r>
            <a:r>
              <a:rPr lang="en-GB" sz="2600" dirty="0" err="1"/>
              <a:t>alebo</a:t>
            </a:r>
            <a:r>
              <a:rPr lang="en-GB" sz="2600" dirty="0"/>
              <a:t> </a:t>
            </a:r>
            <a:r>
              <a:rPr lang="en-GB" sz="2600" dirty="0" err="1"/>
              <a:t>získa</a:t>
            </a:r>
            <a:r>
              <a:rPr lang="en-GB" sz="2600" dirty="0"/>
              <a:t> </a:t>
            </a:r>
            <a:r>
              <a:rPr lang="en-GB" sz="2600" dirty="0" err="1"/>
              <a:t>odmenu</a:t>
            </a:r>
            <a:r>
              <a:rPr lang="en-GB" sz="2600" dirty="0"/>
              <a:t> </a:t>
            </a:r>
            <a:r>
              <a:rPr lang="en-GB" sz="2600" dirty="0" err="1"/>
              <a:t>výlučne</a:t>
            </a:r>
            <a:r>
              <a:rPr lang="en-GB" sz="2600" dirty="0"/>
              <a:t> </a:t>
            </a:r>
            <a:r>
              <a:rPr lang="en-GB" sz="2600" dirty="0" err="1"/>
              <a:t>náhodou</a:t>
            </a:r>
            <a:r>
              <a:rPr lang="en-GB" sz="2600" dirty="0"/>
              <a:t>.</a:t>
            </a:r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C:\Users\covan\Desktop\level2.png"/>
          <p:cNvPicPr>
            <a:picLocks noChangeAspect="1" noChangeArrowheads="1"/>
          </p:cNvPicPr>
          <p:nvPr/>
        </p:nvPicPr>
        <p:blipFill>
          <a:blip r:embed="rId2"/>
          <a:srcRect l="7026" t="4934" r="3395" b="6249"/>
          <a:stretch>
            <a:fillRect/>
          </a:stretch>
        </p:blipFill>
        <p:spPr bwMode="auto">
          <a:xfrm>
            <a:off x="6286512" y="571480"/>
            <a:ext cx="2428892" cy="17145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28596" y="214290"/>
            <a:ext cx="5857916" cy="28546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sk-SK" sz="33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Úrovne</a:t>
            </a:r>
            <a:br>
              <a:rPr kumimoji="0" lang="sk-SK" sz="33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lang="sk-SK" sz="3100" dirty="0"/>
              <a:t>Úroveň používateľa sa zvyšuje po dosiahnutí vopred stanoveného počtu bodov alebo dokončení špecifických úloh. Pokrok na vyšších úrovniach zvyčajne zahŕňa odomknutie nových funkcií alebo schopností pre používateľa.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u="sng" dirty="0" smtClean="0"/>
              <a:t>Vlastníctvo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GB" dirty="0" err="1"/>
              <a:t>Užívateľ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môže</a:t>
            </a:r>
            <a:r>
              <a:rPr lang="en-GB" dirty="0"/>
              <a:t> </a:t>
            </a:r>
            <a:r>
              <a:rPr lang="en-GB" dirty="0" err="1"/>
              <a:t>stať</a:t>
            </a:r>
            <a:r>
              <a:rPr lang="en-GB" dirty="0"/>
              <a:t> </a:t>
            </a:r>
            <a:r>
              <a:rPr lang="sk-SK" dirty="0" smtClean="0"/>
              <a:t>vlastníkom nejakej postavy</a:t>
            </a:r>
            <a:r>
              <a:rPr lang="en-GB" dirty="0" smtClean="0"/>
              <a:t>/</a:t>
            </a:r>
            <a:r>
              <a:rPr lang="en-GB" dirty="0" err="1" smtClean="0"/>
              <a:t>zvieratka</a:t>
            </a:r>
            <a:r>
              <a:rPr lang="en-GB" dirty="0" smtClean="0"/>
              <a:t>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sk-SK" dirty="0" smtClean="0"/>
              <a:t>tvora</a:t>
            </a:r>
            <a:r>
              <a:rPr lang="en-GB" dirty="0" smtClean="0"/>
              <a:t> v</a:t>
            </a:r>
            <a:r>
              <a:rPr lang="sk-SK" dirty="0" smtClean="0"/>
              <a:t> rámci</a:t>
            </a:r>
            <a:r>
              <a:rPr lang="en-GB" dirty="0" smtClean="0"/>
              <a:t> </a:t>
            </a:r>
            <a:r>
              <a:rPr lang="en-GB" dirty="0" err="1"/>
              <a:t>hry</a:t>
            </a:r>
            <a:r>
              <a:rPr lang="en-GB" dirty="0"/>
              <a:t>. Toto je </a:t>
            </a:r>
            <a:r>
              <a:rPr lang="en-GB" dirty="0" err="1" smtClean="0"/>
              <a:t>prípad</a:t>
            </a:r>
            <a:r>
              <a:rPr lang="en-GB" dirty="0"/>
              <a:t>, </a:t>
            </a:r>
            <a:r>
              <a:rPr lang="en-GB" dirty="0" err="1"/>
              <a:t>keď</a:t>
            </a:r>
            <a:r>
              <a:rPr lang="en-GB" dirty="0"/>
              <a:t> </a:t>
            </a:r>
            <a:r>
              <a:rPr lang="en-GB" dirty="0" err="1"/>
              <a:t>hra</a:t>
            </a:r>
            <a:r>
              <a:rPr lang="en-GB" dirty="0"/>
              <a:t>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en-GB" dirty="0" err="1"/>
              <a:t>vysokú</a:t>
            </a:r>
            <a:r>
              <a:rPr lang="en-GB" dirty="0"/>
              <a:t> </a:t>
            </a:r>
            <a:r>
              <a:rPr lang="en-GB" dirty="0" err="1"/>
              <a:t>úroveň</a:t>
            </a:r>
            <a:r>
              <a:rPr lang="en-GB" dirty="0"/>
              <a:t> </a:t>
            </a:r>
            <a:r>
              <a:rPr lang="en-GB" dirty="0" err="1"/>
              <a:t>prispôsobenia</a:t>
            </a:r>
            <a:r>
              <a:rPr lang="en-GB" dirty="0"/>
              <a:t>. </a:t>
            </a:r>
            <a:r>
              <a:rPr lang="en-GB" dirty="0"/>
              <a:t> </a:t>
            </a:r>
            <a:endParaRPr lang="en-US" dirty="0"/>
          </a:p>
          <a:p>
            <a:endParaRPr lang="en-GB" u="sng" dirty="0" smtClean="0"/>
          </a:p>
          <a:p>
            <a:r>
              <a:rPr lang="sk-SK" u="sng" dirty="0" smtClean="0"/>
              <a:t>Body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GB" dirty="0"/>
              <a:t>Body </a:t>
            </a:r>
            <a:r>
              <a:rPr lang="en-GB" dirty="0" err="1"/>
              <a:t>sú</a:t>
            </a:r>
            <a:r>
              <a:rPr lang="en-GB" dirty="0"/>
              <a:t> </a:t>
            </a:r>
            <a:r>
              <a:rPr lang="sk-SK" dirty="0" smtClean="0"/>
              <a:t>číselná </a:t>
            </a:r>
            <a:r>
              <a:rPr lang="en-GB" dirty="0" err="1" smtClean="0"/>
              <a:t>hodnota</a:t>
            </a:r>
            <a:r>
              <a:rPr lang="en-GB" dirty="0" smtClean="0"/>
              <a:t> </a:t>
            </a:r>
            <a:r>
              <a:rPr lang="sk-SK" dirty="0" smtClean="0"/>
              <a:t>udelená za</a:t>
            </a:r>
            <a:r>
              <a:rPr lang="en-GB" dirty="0" smtClean="0"/>
              <a:t> </a:t>
            </a:r>
            <a:r>
              <a:rPr lang="en-GB" dirty="0" err="1"/>
              <a:t>akúkoľvek</a:t>
            </a:r>
            <a:r>
              <a:rPr lang="en-GB" dirty="0"/>
              <a:t> </a:t>
            </a:r>
            <a:r>
              <a:rPr lang="en-GB" dirty="0" err="1"/>
              <a:t>akciu</a:t>
            </a:r>
            <a:r>
              <a:rPr lang="en-GB" dirty="0"/>
              <a:t>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kombináciu</a:t>
            </a:r>
            <a:r>
              <a:rPr lang="en-GB" dirty="0"/>
              <a:t> </a:t>
            </a:r>
            <a:r>
              <a:rPr lang="en-GB" dirty="0" err="1"/>
              <a:t>akcií</a:t>
            </a:r>
            <a:r>
              <a:rPr lang="en-GB" dirty="0"/>
              <a:t>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používateľ</a:t>
            </a:r>
            <a:r>
              <a:rPr lang="en-GB" dirty="0"/>
              <a:t> </a:t>
            </a:r>
            <a:r>
              <a:rPr lang="en-GB" dirty="0" err="1"/>
              <a:t>dokončil</a:t>
            </a:r>
            <a:r>
              <a:rPr lang="en-GB" dirty="0"/>
              <a:t>.</a:t>
            </a:r>
            <a:r>
              <a:rPr lang="en-GB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r>
              <a:rPr lang="sk-SK" u="sng" dirty="0" smtClean="0"/>
              <a:t>Progres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sk-SK" dirty="0" smtClean="0"/>
              <a:t>Progres </a:t>
            </a:r>
            <a:r>
              <a:rPr lang="en-GB" dirty="0" err="1" smtClean="0"/>
              <a:t>používateľa</a:t>
            </a:r>
            <a:r>
              <a:rPr lang="en-GB" dirty="0" smtClean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môže</a:t>
            </a:r>
            <a:r>
              <a:rPr lang="en-GB" dirty="0"/>
              <a:t> </a:t>
            </a:r>
            <a:r>
              <a:rPr lang="en-GB" dirty="0" err="1"/>
              <a:t>zobrazovať</a:t>
            </a:r>
            <a:r>
              <a:rPr lang="en-GB" dirty="0"/>
              <a:t> a </a:t>
            </a:r>
            <a:r>
              <a:rPr lang="en-GB" dirty="0" err="1"/>
              <a:t>merať</a:t>
            </a:r>
            <a:r>
              <a:rPr lang="en-GB" dirty="0"/>
              <a:t> </a:t>
            </a:r>
            <a:r>
              <a:rPr lang="en-GB" dirty="0" err="1"/>
              <a:t>prostredníctvom</a:t>
            </a:r>
            <a:r>
              <a:rPr lang="en-GB" dirty="0"/>
              <a:t> </a:t>
            </a:r>
            <a:r>
              <a:rPr lang="en-GB" dirty="0" err="1"/>
              <a:t>procesu</a:t>
            </a:r>
            <a:r>
              <a:rPr lang="en-GB" dirty="0"/>
              <a:t> </a:t>
            </a:r>
            <a:r>
              <a:rPr lang="en-GB" dirty="0" err="1"/>
              <a:t>dokončovania</a:t>
            </a:r>
            <a:r>
              <a:rPr lang="en-GB" dirty="0"/>
              <a:t> </a:t>
            </a:r>
            <a:r>
              <a:rPr lang="en-GB" dirty="0" err="1"/>
              <a:t>podrobných</a:t>
            </a:r>
            <a:r>
              <a:rPr lang="en-GB" dirty="0"/>
              <a:t> </a:t>
            </a:r>
            <a:r>
              <a:rPr lang="en-GB" dirty="0" err="1"/>
              <a:t>úloh</a:t>
            </a:r>
            <a:r>
              <a:rPr lang="en-GB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sk-SK" u="sng" dirty="0" smtClean="0"/>
              <a:t>Pátranie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sk-SK" dirty="0" smtClean="0"/>
              <a:t>Pátranie </a:t>
            </a:r>
            <a:r>
              <a:rPr lang="en-GB" dirty="0" smtClean="0"/>
              <a:t>je </a:t>
            </a:r>
            <a:r>
              <a:rPr lang="en-GB" dirty="0" err="1"/>
              <a:t>špecifická</a:t>
            </a:r>
            <a:r>
              <a:rPr lang="en-GB" dirty="0"/>
              <a:t> </a:t>
            </a:r>
            <a:r>
              <a:rPr lang="en-GB" dirty="0" err="1"/>
              <a:t>prekážka</a:t>
            </a:r>
            <a:r>
              <a:rPr lang="en-GB" dirty="0"/>
              <a:t>, </a:t>
            </a:r>
            <a:r>
              <a:rPr lang="en-GB" dirty="0" err="1"/>
              <a:t>výzva</a:t>
            </a:r>
            <a:r>
              <a:rPr lang="en-GB" dirty="0"/>
              <a:t>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úloha</a:t>
            </a:r>
            <a:r>
              <a:rPr lang="en-GB" dirty="0"/>
              <a:t>, </a:t>
            </a:r>
            <a:r>
              <a:rPr lang="en-GB" dirty="0" err="1"/>
              <a:t>ktorú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používateľ</a:t>
            </a:r>
            <a:r>
              <a:rPr lang="en-GB" dirty="0"/>
              <a:t> </a:t>
            </a:r>
            <a:r>
              <a:rPr lang="en-GB" dirty="0" err="1"/>
              <a:t>dokončiť</a:t>
            </a:r>
            <a:r>
              <a:rPr lang="en-GB" dirty="0"/>
              <a:t>, aby </a:t>
            </a:r>
            <a:r>
              <a:rPr lang="en-GB" dirty="0" err="1"/>
              <a:t>získal</a:t>
            </a:r>
            <a:r>
              <a:rPr lang="en-GB" dirty="0"/>
              <a:t> </a:t>
            </a:r>
            <a:r>
              <a:rPr lang="en-GB" dirty="0" err="1"/>
              <a:t>odmenu</a:t>
            </a:r>
            <a:r>
              <a:rPr lang="en-GB" dirty="0"/>
              <a:t>. </a:t>
            </a:r>
            <a:r>
              <a:rPr lang="en-GB" dirty="0" err="1"/>
              <a:t>Pátranie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môže</a:t>
            </a:r>
            <a:r>
              <a:rPr lang="en-GB" dirty="0"/>
              <a:t> </a:t>
            </a:r>
            <a:r>
              <a:rPr lang="en-GB" dirty="0" err="1"/>
              <a:t>spojiť</a:t>
            </a:r>
            <a:r>
              <a:rPr lang="en-GB" dirty="0"/>
              <a:t> s </a:t>
            </a:r>
            <a:r>
              <a:rPr lang="en-GB" dirty="0" err="1"/>
              <a:t>ďalším</a:t>
            </a:r>
            <a:r>
              <a:rPr lang="en-GB" dirty="0"/>
              <a:t> </a:t>
            </a:r>
            <a:r>
              <a:rPr lang="en-GB" dirty="0" err="1"/>
              <a:t>následným</a:t>
            </a:r>
            <a:r>
              <a:rPr lang="en-GB" dirty="0"/>
              <a:t> </a:t>
            </a:r>
            <a:r>
              <a:rPr lang="en-GB" dirty="0" err="1"/>
              <a:t>hľadaním</a:t>
            </a:r>
            <a:r>
              <a:rPr lang="en-GB" dirty="0"/>
              <a:t> a </a:t>
            </a:r>
            <a:r>
              <a:rPr lang="en-GB" dirty="0" err="1"/>
              <a:t>vytvárať</a:t>
            </a:r>
            <a:r>
              <a:rPr lang="en-GB" dirty="0"/>
              <a:t> </a:t>
            </a:r>
            <a:r>
              <a:rPr lang="sk-SK" dirty="0" smtClean="0"/>
              <a:t>pátracích </a:t>
            </a:r>
            <a:r>
              <a:rPr lang="en-GB" dirty="0" err="1" smtClean="0"/>
              <a:t>reťazc</a:t>
            </a:r>
            <a:r>
              <a:rPr lang="sk-SK" dirty="0" err="1" smtClean="0"/>
              <a:t>ov</a:t>
            </a:r>
            <a:r>
              <a:rPr lang="sk-SK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233</Words>
  <Application>Microsoft Office PowerPoint</Application>
  <PresentationFormat>Prezentácia na obrazovke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Gamifikácia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18</cp:revision>
  <dcterms:created xsi:type="dcterms:W3CDTF">2017-03-08T21:43:37Z</dcterms:created>
  <dcterms:modified xsi:type="dcterms:W3CDTF">2018-01-27T14:32:32Z</dcterms:modified>
</cp:coreProperties>
</file>