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256" r:id="rId2"/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C1AF"/>
    <a:srgbClr val="3CD6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28" autoAdjust="0"/>
    <p:restoredTop sz="94660"/>
  </p:normalViewPr>
  <p:slideViewPr>
    <p:cSldViewPr>
      <p:cViewPr>
        <p:scale>
          <a:sx n="72" d="100"/>
          <a:sy n="72" d="100"/>
        </p:scale>
        <p:origin x="-1530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60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Von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Neumanova</a:t>
            </a:r>
            <a:r>
              <a:rPr lang="sk-SK" b="1" dirty="0">
                <a:latin typeface="Times New Roman" pitchFamily="18" charset="0"/>
                <a:cs typeface="Times New Roman" pitchFamily="18" charset="0"/>
              </a:rPr>
              <a:t> architektúra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29C1AF"/>
                </a:solidFill>
              </a:rPr>
              <a:t>RAM – Random Access Memory </a:t>
            </a:r>
          </a:p>
        </p:txBody>
      </p:sp>
      <p:pic>
        <p:nvPicPr>
          <p:cNvPr id="4" name="Picture 3" descr="D:\LALAS\2016.01_ERAMUS+ VR4STEM\Resurse\antet_VR4STE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40" y="6000768"/>
            <a:ext cx="3357586" cy="714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i="1" dirty="0" smtClean="0"/>
              <a:t>Úvod</a:t>
            </a:r>
            <a:endParaRPr lang="en-IN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 vert="horz" lIns="91440" tIns="45720" rIns="91440" bIns="45720" rtlCol="0">
            <a:noAutofit/>
          </a:bodyPr>
          <a:lstStyle/>
          <a:p>
            <a:pPr algn="just"/>
            <a:r>
              <a:rPr lang="sk-SK" sz="2600" dirty="0" smtClean="0"/>
              <a:t>Pamäť s náhodným prístupom (RAM) je forma ukladania počítačových informácií. Pamäťové zariadenie s náhodným prístupom umožňuje prístup k dátam (ich čítaniu alebo zápisu) takmer v rovnakom čase bez ohľadu na fyzické umiestnenie údajov v pamäti.</a:t>
            </a:r>
          </a:p>
          <a:p>
            <a:pPr algn="just"/>
            <a:endParaRPr lang="sk-SK" sz="2600" dirty="0" smtClean="0"/>
          </a:p>
          <a:p>
            <a:pPr algn="just"/>
            <a:r>
              <a:rPr lang="sk-SK" sz="2600" dirty="0" smtClean="0"/>
              <a:t>RAM obsahuje </a:t>
            </a:r>
            <a:r>
              <a:rPr lang="sk-SK" sz="2600" dirty="0" err="1" smtClean="0"/>
              <a:t>multiplexné</a:t>
            </a:r>
            <a:r>
              <a:rPr lang="sk-SK" sz="2600" dirty="0" smtClean="0"/>
              <a:t> obvody na pripojenie dátových riadkov k adresovanému úložisku na čítanie alebo zapisovanie údajov. Zvyčajne sa rovnakou adresou pristupuje k viac ako jednému bitu úložného priestoru a zariadenia RAM majú často viacnásobné dátové riadky a označujú sa ako zariadenia s 8 bitmi alebo 16 bitmi atď.</a:t>
            </a:r>
            <a:endParaRPr lang="sk-SK" sz="2600" b="1" dirty="0"/>
          </a:p>
        </p:txBody>
      </p:sp>
    </p:spTree>
    <p:extLst>
      <p:ext uri="{BB962C8B-B14F-4D97-AF65-F5344CB8AC3E}">
        <p14:creationId xmlns:p14="http://schemas.microsoft.com/office/powerpoint/2010/main" val="13996174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 advTm="1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sk-SK" sz="4000" dirty="0" smtClean="0"/>
              <a:t>Pamäť s náhodným prístupom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346" y="1629768"/>
            <a:ext cx="7765321" cy="2375296"/>
          </a:xfrm>
        </p:spPr>
        <p:txBody>
          <a:bodyPr>
            <a:noAutofit/>
          </a:bodyPr>
          <a:lstStyle/>
          <a:p>
            <a:r>
              <a:rPr lang="en-IN" sz="2800" dirty="0" err="1"/>
              <a:t>Existujú</a:t>
            </a:r>
            <a:r>
              <a:rPr lang="en-IN" sz="2800" dirty="0"/>
              <a:t> tri </a:t>
            </a:r>
            <a:r>
              <a:rPr lang="en-IN" sz="2800" dirty="0" err="1"/>
              <a:t>typy</a:t>
            </a:r>
            <a:r>
              <a:rPr lang="en-IN" sz="2800" dirty="0"/>
              <a:t> </a:t>
            </a:r>
            <a:r>
              <a:rPr lang="en-IN" sz="2800" dirty="0" err="1"/>
              <a:t>pamäte</a:t>
            </a:r>
            <a:r>
              <a:rPr lang="en-IN" sz="2800" dirty="0"/>
              <a:t>, </a:t>
            </a:r>
            <a:r>
              <a:rPr lang="en-IN" sz="2800" dirty="0" err="1"/>
              <a:t>ktoré</a:t>
            </a:r>
            <a:r>
              <a:rPr lang="en-IN" sz="2800" dirty="0"/>
              <a:t> </a:t>
            </a:r>
            <a:r>
              <a:rPr lang="en-IN" sz="2800" dirty="0" err="1"/>
              <a:t>sa</a:t>
            </a:r>
            <a:r>
              <a:rPr lang="en-IN" sz="2800" dirty="0"/>
              <a:t> v </a:t>
            </a:r>
            <a:r>
              <a:rPr lang="en-IN" sz="2800" dirty="0" err="1"/>
              <a:t>súčasnosti</a:t>
            </a:r>
            <a:r>
              <a:rPr lang="en-IN" sz="2800" dirty="0"/>
              <a:t> </a:t>
            </a:r>
            <a:r>
              <a:rPr lang="en-IN" sz="2800" dirty="0" err="1"/>
              <a:t>používajú</a:t>
            </a:r>
            <a:r>
              <a:rPr lang="en-IN" sz="2800" dirty="0"/>
              <a:t> v </a:t>
            </a:r>
            <a:r>
              <a:rPr lang="en-IN" sz="2800" dirty="0" err="1" smtClean="0"/>
              <a:t>počítač</a:t>
            </a:r>
            <a:r>
              <a:rPr lang="sk-SK" sz="2800" dirty="0" smtClean="0"/>
              <a:t>och:</a:t>
            </a:r>
            <a:endParaRPr lang="en-US" sz="2600" dirty="0"/>
          </a:p>
        </p:txBody>
      </p:sp>
      <p:sp>
        <p:nvSpPr>
          <p:cNvPr id="6" name="Retângulo 5">
            <a:extLst>
              <a:ext uri="{FF2B5EF4-FFF2-40B4-BE49-F238E27FC236}">
                <a16:creationId xmlns="" xmlns:a16="http://schemas.microsoft.com/office/drawing/2014/main" id="{5CF881F7-0DD7-4CA8-AB80-B57B0F327B13}"/>
              </a:ext>
            </a:extLst>
          </p:cNvPr>
          <p:cNvSpPr/>
          <p:nvPr/>
        </p:nvSpPr>
        <p:spPr>
          <a:xfrm>
            <a:off x="107504" y="2976576"/>
            <a:ext cx="3498062" cy="2226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/>
            <a:r>
              <a:rPr lang="en-IN" sz="2800" dirty="0"/>
              <a:t>1. RD RAM</a:t>
            </a:r>
          </a:p>
          <a:p>
            <a:pPr lvl="2"/>
            <a:r>
              <a:rPr lang="en-IN" sz="2800" dirty="0"/>
              <a:t>2. DDR RAM</a:t>
            </a:r>
          </a:p>
          <a:p>
            <a:pPr lvl="2"/>
            <a:r>
              <a:rPr lang="en-IN" sz="2800" dirty="0"/>
              <a:t>3. SD RAM </a:t>
            </a:r>
            <a:endParaRPr lang="en-US" sz="2800" dirty="0"/>
          </a:p>
        </p:txBody>
      </p:sp>
      <p:pic>
        <p:nvPicPr>
          <p:cNvPr id="3074" name="Picture 2" descr="Resultado de imagem para ram memory">
            <a:extLst>
              <a:ext uri="{FF2B5EF4-FFF2-40B4-BE49-F238E27FC236}">
                <a16:creationId xmlns="" xmlns:a16="http://schemas.microsoft.com/office/drawing/2014/main" id="{9119049F-5E64-4D02-8FC9-3E35BD47A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17416"/>
            <a:ext cx="4896544" cy="2944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tângulo 6">
            <a:extLst>
              <a:ext uri="{FF2B5EF4-FFF2-40B4-BE49-F238E27FC236}">
                <a16:creationId xmlns="" xmlns:a16="http://schemas.microsoft.com/office/drawing/2014/main" id="{4C04A62D-AFF3-453B-9410-AA57510F9CB3}"/>
              </a:ext>
            </a:extLst>
          </p:cNvPr>
          <p:cNvSpPr/>
          <p:nvPr/>
        </p:nvSpPr>
        <p:spPr>
          <a:xfrm>
            <a:off x="2375756" y="5877272"/>
            <a:ext cx="6984776" cy="7774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/>
            <a:r>
              <a:rPr lang="en-IN" sz="1200" dirty="0"/>
              <a:t>https://thetechjournalcom-asifbd.netdna-ssl.com/wp-content/uploads/2012/10/ram-windows-speed-up.jpg</a:t>
            </a:r>
          </a:p>
        </p:txBody>
      </p:sp>
    </p:spTree>
    <p:extLst>
      <p:ext uri="{BB962C8B-B14F-4D97-AF65-F5344CB8AC3E}">
        <p14:creationId xmlns:p14="http://schemas.microsoft.com/office/powerpoint/2010/main" val="41330629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  <p:sndAc>
      <p:stSnd>
        <p:snd r:embed="rId3" name="explod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4896544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IN" sz="2800" dirty="0"/>
              <a:t>RDRAM Memory</a:t>
            </a:r>
          </a:p>
          <a:p>
            <a:pPr lvl="1"/>
            <a:r>
              <a:rPr lang="en-IN" sz="2400" dirty="0" err="1" smtClean="0"/>
              <a:t>Používa</a:t>
            </a:r>
            <a:r>
              <a:rPr lang="en-IN" sz="2400" dirty="0" smtClean="0"/>
              <a:t> </a:t>
            </a:r>
            <a:r>
              <a:rPr lang="en-IN" sz="2400" dirty="0" err="1"/>
              <a:t>sa</a:t>
            </a:r>
            <a:r>
              <a:rPr lang="en-IN" sz="2400" dirty="0"/>
              <a:t> v </a:t>
            </a:r>
            <a:r>
              <a:rPr lang="en-IN" sz="2400" dirty="0" err="1"/>
              <a:t>základnej</a:t>
            </a:r>
            <a:r>
              <a:rPr lang="en-IN" sz="2400" dirty="0"/>
              <a:t> </a:t>
            </a:r>
            <a:r>
              <a:rPr lang="en-IN" sz="2400" dirty="0" err="1"/>
              <a:t>doske</a:t>
            </a:r>
            <a:r>
              <a:rPr lang="en-IN" sz="2400" dirty="0"/>
              <a:t> Pentium 4</a:t>
            </a:r>
          </a:p>
          <a:p>
            <a:pPr lvl="1"/>
            <a:r>
              <a:rPr lang="en-IN" sz="2400" dirty="0" smtClean="0"/>
              <a:t>2 </a:t>
            </a:r>
            <a:r>
              <a:rPr lang="en-IN" sz="2400" dirty="0" err="1"/>
              <a:t>zárezy</a:t>
            </a:r>
            <a:endParaRPr lang="en-IN" sz="2400" dirty="0"/>
          </a:p>
          <a:p>
            <a:pPr lvl="1"/>
            <a:r>
              <a:rPr lang="en-IN" sz="2400" dirty="0" err="1" smtClean="0"/>
              <a:t>najvyšší</a:t>
            </a:r>
            <a:r>
              <a:rPr lang="en-IN" sz="2400" dirty="0" smtClean="0"/>
              <a:t> </a:t>
            </a:r>
            <a:r>
              <a:rPr lang="en-IN" sz="2400" dirty="0" err="1"/>
              <a:t>výkon</a:t>
            </a:r>
            <a:r>
              <a:rPr lang="en-IN" sz="2400" dirty="0"/>
              <a:t> a </a:t>
            </a:r>
            <a:r>
              <a:rPr lang="sk-SK" sz="2400" dirty="0" smtClean="0"/>
              <a:t>najdrahšia</a:t>
            </a:r>
            <a:r>
              <a:rPr lang="en-IN" sz="2400" dirty="0"/>
              <a:t>	</a:t>
            </a:r>
          </a:p>
          <a:p>
            <a:pPr marL="0" indent="0">
              <a:buNone/>
            </a:pPr>
            <a:r>
              <a:rPr lang="en-IN" sz="2800" dirty="0"/>
              <a:t>    DDR ram </a:t>
            </a:r>
          </a:p>
          <a:p>
            <a:pPr lvl="1"/>
            <a:r>
              <a:rPr lang="sk-SK" sz="2400" dirty="0" smtClean="0"/>
              <a:t>1</a:t>
            </a:r>
            <a:r>
              <a:rPr lang="en-IN" sz="2400" dirty="0"/>
              <a:t>28 </a:t>
            </a:r>
            <a:r>
              <a:rPr lang="en-IN" sz="2400" dirty="0"/>
              <a:t>MB, 256 MB, 512 MB.	</a:t>
            </a:r>
          </a:p>
          <a:p>
            <a:pPr lvl="1"/>
            <a:r>
              <a:rPr lang="sk-SK" sz="2400" dirty="0" smtClean="0"/>
              <a:t>stredný výkon a priemerná cena</a:t>
            </a:r>
            <a:endParaRPr lang="en-IN" sz="2400" dirty="0"/>
          </a:p>
          <a:p>
            <a:pPr marL="0" indent="0">
              <a:buNone/>
            </a:pPr>
            <a:r>
              <a:rPr lang="en-IN" sz="2800" dirty="0" smtClean="0"/>
              <a:t>    </a:t>
            </a:r>
            <a:r>
              <a:rPr lang="en-IN" sz="2800" dirty="0"/>
              <a:t>SDRAM</a:t>
            </a:r>
          </a:p>
          <a:p>
            <a:pPr lvl="1"/>
            <a:r>
              <a:rPr lang="sk-SK" sz="2400" dirty="0" smtClean="0"/>
              <a:t>najmenší výkon </a:t>
            </a:r>
            <a:r>
              <a:rPr lang="sk-SK" sz="2400" smtClean="0"/>
              <a:t>a najlacnejšia</a:t>
            </a:r>
            <a:endParaRPr lang="en-IN" sz="2400" dirty="0"/>
          </a:p>
          <a:p>
            <a:pPr lvl="1"/>
            <a:endParaRPr lang="en-IN" sz="2400" dirty="0"/>
          </a:p>
          <a:p>
            <a:pPr lvl="1"/>
            <a:endParaRPr lang="en-IN" sz="2400" dirty="0"/>
          </a:p>
          <a:p>
            <a:pPr lvl="1"/>
            <a:endParaRPr lang="en-IN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380" y="1340768"/>
            <a:ext cx="3960440" cy="168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380" y="3161735"/>
            <a:ext cx="3999116" cy="1519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7380" y="5226674"/>
            <a:ext cx="3999116" cy="1298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tle 1">
            <a:extLst>
              <a:ext uri="{FF2B5EF4-FFF2-40B4-BE49-F238E27FC236}">
                <a16:creationId xmlns="" xmlns:a16="http://schemas.microsoft.com/office/drawing/2014/main" id="{90270838-CEE5-4077-B63D-ECACB3516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332656"/>
            <a:ext cx="7765321" cy="1326321"/>
          </a:xfrm>
        </p:spPr>
        <p:txBody>
          <a:bodyPr>
            <a:normAutofit/>
          </a:bodyPr>
          <a:lstStyle/>
          <a:p>
            <a:r>
              <a:rPr lang="sk-SK" sz="4000" dirty="0"/>
              <a:t>Pamäť s náhodným prístupom</a:t>
            </a:r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89296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153</Words>
  <Application>Microsoft Office PowerPoint</Application>
  <PresentationFormat>Prezentácia na obrazovke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Office Theme</vt:lpstr>
      <vt:lpstr>Von Neumanova architektúra</vt:lpstr>
      <vt:lpstr>Úvod</vt:lpstr>
      <vt:lpstr>Pamäť s náhodným prístupom</vt:lpstr>
      <vt:lpstr>Pamäť s náhodným prístupom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Zuzana Palkova</cp:lastModifiedBy>
  <cp:revision>39</cp:revision>
  <dcterms:created xsi:type="dcterms:W3CDTF">2017-03-08T21:43:37Z</dcterms:created>
  <dcterms:modified xsi:type="dcterms:W3CDTF">2018-01-27T10:30:12Z</dcterms:modified>
</cp:coreProperties>
</file>