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 varScale="1">
        <p:scale>
          <a:sx n="68" d="100"/>
          <a:sy n="68" d="100"/>
        </p:scale>
        <p:origin x="17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RAM – </a:t>
            </a:r>
            <a:r>
              <a:rPr lang="ro-RO" dirty="0">
                <a:solidFill>
                  <a:srgbClr val="29C1AF"/>
                </a:solidFill>
              </a:rPr>
              <a:t>Memorie cu acces aleatoriu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i="1" dirty="0"/>
              <a:t>Introducere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600" dirty="0"/>
              <a:t>Memoria cu </a:t>
            </a:r>
            <a:r>
              <a:rPr lang="en-US" sz="2600" dirty="0" err="1"/>
              <a:t>acces</a:t>
            </a:r>
            <a:r>
              <a:rPr lang="en-US" sz="2600" dirty="0"/>
              <a:t> </a:t>
            </a:r>
            <a:r>
              <a:rPr lang="en-US" sz="2600" dirty="0" err="1"/>
              <a:t>aleatoriu</a:t>
            </a:r>
            <a:r>
              <a:rPr lang="en-US" sz="2600" dirty="0"/>
              <a:t> (RAM) </a:t>
            </a:r>
            <a:r>
              <a:rPr lang="en-US" sz="2600" dirty="0" err="1"/>
              <a:t>este</a:t>
            </a:r>
            <a:r>
              <a:rPr lang="en-US" sz="2600" dirty="0"/>
              <a:t> o form</a:t>
            </a:r>
            <a:r>
              <a:rPr lang="ro-RO" sz="2600" dirty="0"/>
              <a:t>ă</a:t>
            </a:r>
            <a:r>
              <a:rPr lang="en-US" sz="2600" dirty="0"/>
              <a:t> de </a:t>
            </a:r>
            <a:r>
              <a:rPr lang="ro-RO" sz="2600" dirty="0"/>
              <a:t>stocare a datelor de pe calculator</a:t>
            </a:r>
            <a:r>
              <a:rPr lang="en-US" sz="2600" dirty="0"/>
              <a:t>. </a:t>
            </a:r>
            <a:r>
              <a:rPr lang="ro-RO" sz="2600" dirty="0"/>
              <a:t>Un dispozitiv de memorie cu acces aleatoriu</a:t>
            </a:r>
            <a:r>
              <a:rPr lang="en-US" sz="2600" dirty="0"/>
              <a:t> </a:t>
            </a:r>
            <a:r>
              <a:rPr lang="ro-RO" sz="2600" dirty="0"/>
              <a:t>permite accesarea obiectelor de tip dată</a:t>
            </a:r>
            <a:r>
              <a:rPr lang="en-US" sz="2600" dirty="0"/>
              <a:t> (</a:t>
            </a:r>
            <a:r>
              <a:rPr lang="ro-RO" sz="2600" dirty="0"/>
              <a:t>citite sau scrise</a:t>
            </a:r>
            <a:r>
              <a:rPr lang="en-US" sz="2600" dirty="0"/>
              <a:t>) </a:t>
            </a:r>
            <a:r>
              <a:rPr lang="ro-RO" sz="2600" dirty="0"/>
              <a:t>î</a:t>
            </a:r>
            <a:r>
              <a:rPr lang="en-US" sz="2600" dirty="0"/>
              <a:t>n </a:t>
            </a:r>
            <a:r>
              <a:rPr lang="ro-RO" sz="2600" dirty="0"/>
              <a:t>aproape aceeași</a:t>
            </a:r>
            <a:r>
              <a:rPr lang="en-US" sz="2600" dirty="0"/>
              <a:t> </a:t>
            </a:r>
            <a:r>
              <a:rPr lang="ro-RO" sz="2600" dirty="0"/>
              <a:t>cantitate de timp indiferent</a:t>
            </a:r>
            <a:r>
              <a:rPr lang="en-US" sz="2600" dirty="0"/>
              <a:t> </a:t>
            </a:r>
            <a:r>
              <a:rPr lang="ro-RO" sz="2600" dirty="0"/>
              <a:t>de locația fizică a datelor aflate in memorie.</a:t>
            </a:r>
            <a:endParaRPr lang="en-US" sz="2600" dirty="0"/>
          </a:p>
          <a:p>
            <a:pPr algn="just"/>
            <a:r>
              <a:rPr lang="en-US" sz="2600" dirty="0"/>
              <a:t>RAM c</a:t>
            </a:r>
            <a:r>
              <a:rPr lang="ro-RO" sz="2600" dirty="0"/>
              <a:t>onține </a:t>
            </a:r>
            <a:r>
              <a:rPr lang="en-US" sz="2600" dirty="0" err="1"/>
              <a:t>multiplexori</a:t>
            </a:r>
            <a:r>
              <a:rPr lang="en-US" sz="2600" dirty="0"/>
              <a:t> </a:t>
            </a:r>
            <a:r>
              <a:rPr lang="ro-RO" sz="2600" dirty="0"/>
              <a:t>și</a:t>
            </a:r>
            <a:r>
              <a:rPr lang="en-US" sz="2600" dirty="0"/>
              <a:t> </a:t>
            </a:r>
            <a:r>
              <a:rPr lang="en-US" sz="2600" dirty="0" err="1"/>
              <a:t>circuite</a:t>
            </a:r>
            <a:r>
              <a:rPr lang="en-US" sz="2600" dirty="0"/>
              <a:t> cu </a:t>
            </a:r>
            <a:r>
              <a:rPr lang="en-US" sz="2600" dirty="0" err="1"/>
              <a:t>multiplexori</a:t>
            </a:r>
            <a:r>
              <a:rPr lang="en-US" sz="2600" dirty="0"/>
              <a:t>, </a:t>
            </a:r>
            <a:r>
              <a:rPr lang="ro-RO" sz="2600" dirty="0"/>
              <a:t>pentru a conecta</a:t>
            </a:r>
            <a:r>
              <a:rPr lang="en-US" sz="2600" dirty="0"/>
              <a:t> </a:t>
            </a:r>
            <a:r>
              <a:rPr lang="ro-RO" sz="2600" dirty="0"/>
              <a:t>liniile de date către</a:t>
            </a:r>
            <a:r>
              <a:rPr lang="en-US" sz="2600" dirty="0"/>
              <a:t> </a:t>
            </a:r>
            <a:r>
              <a:rPr lang="ro-RO" sz="2600" dirty="0"/>
              <a:t>spațiul de stocare dorit pentru citirea sau scrierea intrării</a:t>
            </a:r>
            <a:r>
              <a:rPr lang="en-US" sz="2600" dirty="0"/>
              <a:t>. </a:t>
            </a:r>
            <a:r>
              <a:rPr lang="ro-RO" sz="2600" dirty="0"/>
              <a:t>In general</a:t>
            </a:r>
            <a:r>
              <a:rPr lang="en-US" sz="2600" dirty="0"/>
              <a:t> </a:t>
            </a:r>
            <a:r>
              <a:rPr lang="ro-RO" sz="2600" dirty="0"/>
              <a:t>mai mult de un bit de stocare este accesat de către aceeași adresă</a:t>
            </a:r>
            <a:r>
              <a:rPr lang="en-US" sz="2600" dirty="0"/>
              <a:t>, </a:t>
            </a:r>
            <a:r>
              <a:rPr lang="ro-RO" sz="2600" dirty="0"/>
              <a:t>iar</a:t>
            </a:r>
            <a:r>
              <a:rPr lang="en-US" sz="2600" dirty="0"/>
              <a:t> </a:t>
            </a:r>
            <a:r>
              <a:rPr lang="ro-RO" sz="2600" dirty="0"/>
              <a:t>dispozitivele </a:t>
            </a:r>
            <a:r>
              <a:rPr lang="en-US" sz="2600" dirty="0"/>
              <a:t>RAM </a:t>
            </a:r>
            <a:r>
              <a:rPr lang="ro-RO" sz="2600" dirty="0"/>
              <a:t>de obicei au multiple linii de dată și sunt numite dispozitive </a:t>
            </a:r>
            <a:r>
              <a:rPr lang="en-US" sz="2600" dirty="0"/>
              <a:t>'8-bit’ </a:t>
            </a:r>
            <a:r>
              <a:rPr lang="ro-RO" sz="2600" dirty="0"/>
              <a:t>sau</a:t>
            </a:r>
            <a:r>
              <a:rPr lang="en-US" sz="2600" dirty="0"/>
              <a:t> '16-bit' etc.</a:t>
            </a:r>
            <a:endParaRPr lang="en-US" sz="2600" b="1" dirty="0"/>
          </a:p>
          <a:p>
            <a:pPr marL="493776" indent="-457200" algn="just"/>
            <a:endParaRPr lang="en-US" sz="2600" b="1" dirty="0"/>
          </a:p>
          <a:p>
            <a:pPr marL="493776" indent="-457200" algn="just"/>
            <a:endParaRPr lang="en-IN" sz="2600" b="1" dirty="0"/>
          </a:p>
          <a:p>
            <a:pPr marL="493776" indent="-457200" algn="just"/>
            <a:endParaRPr lang="en-IN" sz="2600" b="1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dirty="0" err="1"/>
              <a:t>Memori</a:t>
            </a:r>
            <a:r>
              <a:rPr lang="ro-RO" sz="4000" dirty="0"/>
              <a:t>a</a:t>
            </a:r>
            <a:r>
              <a:rPr lang="en-US" sz="4000" dirty="0"/>
              <a:t> cu </a:t>
            </a:r>
            <a:r>
              <a:rPr lang="en-US" sz="4000" dirty="0" err="1"/>
              <a:t>acces</a:t>
            </a:r>
            <a:r>
              <a:rPr lang="en-US" sz="4000" dirty="0"/>
              <a:t> </a:t>
            </a:r>
            <a:r>
              <a:rPr lang="en-US" sz="4000" dirty="0" err="1"/>
              <a:t>aleatoriu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r>
              <a:rPr lang="en-IN" sz="2800" dirty="0"/>
              <a:t>Exist</a:t>
            </a:r>
            <a:r>
              <a:rPr lang="ro-RO" sz="2800" dirty="0"/>
              <a:t>ă</a:t>
            </a:r>
            <a:r>
              <a:rPr lang="en-IN" sz="2800" dirty="0"/>
              <a:t> 3 </a:t>
            </a:r>
            <a:r>
              <a:rPr lang="en-IN" sz="2800" dirty="0" err="1"/>
              <a:t>tipuri</a:t>
            </a:r>
            <a:r>
              <a:rPr lang="en-IN" sz="2800" dirty="0"/>
              <a:t> de </a:t>
            </a:r>
            <a:r>
              <a:rPr lang="en-IN" sz="2800" dirty="0" err="1"/>
              <a:t>memorie</a:t>
            </a:r>
            <a:r>
              <a:rPr lang="en-IN" sz="2800" dirty="0"/>
              <a:t> </a:t>
            </a:r>
            <a:r>
              <a:rPr lang="ro-RO" sz="2800" dirty="0"/>
              <a:t>care sunt populare in calculatoarele din ziua de azi</a:t>
            </a:r>
            <a:r>
              <a:rPr lang="en-IN" sz="2800" dirty="0"/>
              <a:t>, </a:t>
            </a:r>
          </a:p>
          <a:p>
            <a:pPr algn="just"/>
            <a:endParaRPr lang="en-US" sz="26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CF881F7-0DD7-4CA8-AB80-B57B0F327B13}"/>
              </a:ext>
            </a:extLst>
          </p:cNvPr>
          <p:cNvSpPr/>
          <p:nvPr/>
        </p:nvSpPr>
        <p:spPr>
          <a:xfrm>
            <a:off x="107504" y="2976576"/>
            <a:ext cx="3498062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2800" dirty="0"/>
              <a:t>1. RD RAM</a:t>
            </a:r>
          </a:p>
          <a:p>
            <a:pPr lvl="2"/>
            <a:r>
              <a:rPr lang="en-IN" sz="2800" dirty="0"/>
              <a:t>2. DDR RAM</a:t>
            </a:r>
          </a:p>
          <a:p>
            <a:pPr lvl="2"/>
            <a:r>
              <a:rPr lang="en-IN" sz="2800" dirty="0"/>
              <a:t>3. SD RAM </a:t>
            </a:r>
            <a:endParaRPr lang="en-US" sz="2800" dirty="0"/>
          </a:p>
        </p:txBody>
      </p:sp>
      <p:pic>
        <p:nvPicPr>
          <p:cNvPr id="3074" name="Picture 2" descr="Resultado de imagem para ram memory">
            <a:extLst>
              <a:ext uri="{FF2B5EF4-FFF2-40B4-BE49-F238E27FC236}">
                <a16:creationId xmlns:a16="http://schemas.microsoft.com/office/drawing/2014/main" id="{9119049F-5E64-4D02-8FC9-3E35BD47A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17416"/>
            <a:ext cx="4896544" cy="294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C04A62D-AFF3-453B-9410-AA57510F9CB3}"/>
              </a:ext>
            </a:extLst>
          </p:cNvPr>
          <p:cNvSpPr/>
          <p:nvPr/>
        </p:nvSpPr>
        <p:spPr>
          <a:xfrm>
            <a:off x="2375756" y="5877272"/>
            <a:ext cx="6984776" cy="77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1200" dirty="0"/>
              <a:t>https://thetechjournalcom-asifbd.netdna-ssl.com/wp-content/uploads/2012/10/ram-windows-speed-up.jpg</a:t>
            </a:r>
          </a:p>
        </p:txBody>
      </p:sp>
    </p:spTree>
    <p:extLst>
      <p:ext uri="{BB962C8B-B14F-4D97-AF65-F5344CB8AC3E}">
        <p14:creationId xmlns:p14="http://schemas.microsoft.com/office/powerpoint/2010/main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5904656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800" dirty="0"/>
              <a:t>RDRAM Memory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200" dirty="0"/>
              <a:t>-</a:t>
            </a:r>
            <a:r>
              <a:rPr lang="en-IN" sz="2200" dirty="0" err="1"/>
              <a:t>Folosit</a:t>
            </a:r>
            <a:r>
              <a:rPr lang="en-IN" sz="2200" dirty="0"/>
              <a:t> in </a:t>
            </a:r>
            <a:r>
              <a:rPr lang="ro-RO" sz="2200" dirty="0"/>
              <a:t>placa de bază</a:t>
            </a:r>
          </a:p>
          <a:p>
            <a:pPr marL="0" indent="0">
              <a:buNone/>
            </a:pPr>
            <a:r>
              <a:rPr lang="ro-RO" sz="2200" dirty="0"/>
              <a:t>	</a:t>
            </a:r>
            <a:r>
              <a:rPr lang="en-IN" sz="2200" dirty="0"/>
              <a:t> </a:t>
            </a:r>
            <a:r>
              <a:rPr lang="ro-RO" sz="2200" dirty="0"/>
              <a:t>de la </a:t>
            </a:r>
            <a:r>
              <a:rPr lang="en-IN" sz="2200" dirty="0"/>
              <a:t>Pentium </a:t>
            </a:r>
            <a:r>
              <a:rPr lang="ro-RO" sz="2200" dirty="0"/>
              <a:t>4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-2 crest</a:t>
            </a:r>
            <a:r>
              <a:rPr lang="ro-RO" sz="2200" dirty="0"/>
              <a:t>ături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-</a:t>
            </a:r>
            <a:r>
              <a:rPr lang="ro-RO" sz="2200" dirty="0"/>
              <a:t>cea mai mare performanță și</a:t>
            </a:r>
          </a:p>
          <a:p>
            <a:pPr marL="0" indent="0">
              <a:buNone/>
            </a:pPr>
            <a:r>
              <a:rPr lang="ro-RO" sz="2200" dirty="0"/>
              <a:t>	 </a:t>
            </a:r>
            <a:r>
              <a:rPr lang="en-IN" sz="2200" dirty="0"/>
              <a:t> </a:t>
            </a:r>
            <a:r>
              <a:rPr lang="ro-RO" sz="2200" dirty="0"/>
              <a:t>cel mai mare preț.</a:t>
            </a:r>
            <a:r>
              <a:rPr lang="en-IN" sz="2200" dirty="0"/>
              <a:t> </a:t>
            </a:r>
            <a:r>
              <a:rPr lang="en-IN" sz="2800" dirty="0"/>
              <a:t>	</a:t>
            </a:r>
          </a:p>
          <a:p>
            <a:pPr marL="0" indent="0">
              <a:buNone/>
            </a:pPr>
            <a:r>
              <a:rPr lang="en-IN" sz="2800" dirty="0"/>
              <a:t>    DDR ram 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200" dirty="0"/>
              <a:t>-128 MB, 256 MB, 512 MB.	</a:t>
            </a:r>
          </a:p>
          <a:p>
            <a:pPr marL="0" indent="0">
              <a:buNone/>
            </a:pPr>
            <a:r>
              <a:rPr lang="en-IN" sz="2200" dirty="0"/>
              <a:t>	-</a:t>
            </a:r>
            <a:r>
              <a:rPr lang="en-IN" sz="2200" dirty="0" err="1"/>
              <a:t>performan</a:t>
            </a:r>
            <a:r>
              <a:rPr lang="ro-RO" sz="2200" dirty="0"/>
              <a:t>ță</a:t>
            </a:r>
            <a:r>
              <a:rPr lang="en-IN" sz="2200" dirty="0"/>
              <a:t> </a:t>
            </a:r>
            <a:r>
              <a:rPr lang="en-IN" sz="2200" dirty="0" err="1"/>
              <a:t>medie</a:t>
            </a:r>
            <a:r>
              <a:rPr lang="en-IN" sz="2200" dirty="0"/>
              <a:t> - </a:t>
            </a:r>
            <a:r>
              <a:rPr lang="en-IN" sz="2200" dirty="0" err="1"/>
              <a:t>avansat</a:t>
            </a:r>
            <a:r>
              <a:rPr lang="ro-RO" sz="2200" dirty="0"/>
              <a:t>ă</a:t>
            </a:r>
            <a:r>
              <a:rPr lang="en-IN" sz="2200" dirty="0"/>
              <a:t> </a:t>
            </a:r>
            <a:r>
              <a:rPr lang="ro-RO" sz="2200" dirty="0"/>
              <a:t>ș</a:t>
            </a:r>
            <a:r>
              <a:rPr lang="en-IN" sz="2200" dirty="0" err="1"/>
              <a:t>i</a:t>
            </a:r>
            <a:r>
              <a:rPr lang="en-IN" sz="2200" dirty="0"/>
              <a:t> </a:t>
            </a:r>
          </a:p>
          <a:p>
            <a:pPr marL="0" indent="0">
              <a:buNone/>
            </a:pPr>
            <a:r>
              <a:rPr lang="en-IN" sz="2200" dirty="0"/>
              <a:t>                  pre</a:t>
            </a:r>
            <a:r>
              <a:rPr lang="ro-RO" sz="2200" dirty="0"/>
              <a:t>ț</a:t>
            </a:r>
            <a:r>
              <a:rPr lang="en-IN" sz="2200" dirty="0"/>
              <a:t> </a:t>
            </a:r>
            <a:r>
              <a:rPr lang="en-IN" sz="2200" dirty="0" err="1"/>
              <a:t>mediu</a:t>
            </a:r>
            <a:r>
              <a:rPr lang="en-IN" sz="2200" dirty="0"/>
              <a:t>. </a:t>
            </a:r>
            <a:r>
              <a:rPr lang="en-IN" sz="2800" dirty="0"/>
              <a:t>	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    SDRAM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200" dirty="0"/>
              <a:t>-</a:t>
            </a:r>
            <a:r>
              <a:rPr lang="en-IN" sz="2200" dirty="0" err="1"/>
              <a:t>cea</a:t>
            </a:r>
            <a:r>
              <a:rPr lang="en-IN" sz="2200" dirty="0"/>
              <a:t> </a:t>
            </a:r>
            <a:r>
              <a:rPr lang="en-IN" sz="2200" dirty="0" err="1"/>
              <a:t>mai</a:t>
            </a:r>
            <a:r>
              <a:rPr lang="en-IN" sz="2200" dirty="0"/>
              <a:t> slab</a:t>
            </a:r>
            <a:r>
              <a:rPr lang="ro-RO" sz="2200" dirty="0"/>
              <a:t>ă</a:t>
            </a:r>
            <a:r>
              <a:rPr lang="en-IN" sz="2200" dirty="0"/>
              <a:t> </a:t>
            </a:r>
            <a:r>
              <a:rPr lang="en-IN" sz="2200" dirty="0" err="1"/>
              <a:t>performan</a:t>
            </a:r>
            <a:r>
              <a:rPr lang="ro-RO" sz="2200" dirty="0"/>
              <a:t>ță</a:t>
            </a:r>
            <a:r>
              <a:rPr lang="en-IN" sz="2200" dirty="0"/>
              <a:t> </a:t>
            </a:r>
            <a:r>
              <a:rPr lang="ro-RO" sz="2200" dirty="0"/>
              <a:t>ș</a:t>
            </a:r>
            <a:r>
              <a:rPr lang="en-IN" sz="2200" dirty="0" err="1"/>
              <a:t>i</a:t>
            </a:r>
            <a:endParaRPr lang="en-IN" sz="2200" dirty="0"/>
          </a:p>
          <a:p>
            <a:pPr marL="0" indent="0">
              <a:buNone/>
            </a:pPr>
            <a:r>
              <a:rPr lang="en-IN" sz="2200" dirty="0"/>
              <a:t>	 </a:t>
            </a:r>
            <a:r>
              <a:rPr lang="en-IN" sz="2200" dirty="0" err="1"/>
              <a:t>cel</a:t>
            </a:r>
            <a:r>
              <a:rPr lang="en-IN" sz="2200" dirty="0"/>
              <a:t> </a:t>
            </a:r>
            <a:r>
              <a:rPr lang="en-IN" sz="2200" dirty="0" err="1"/>
              <a:t>mai</a:t>
            </a:r>
            <a:r>
              <a:rPr lang="en-IN" sz="2200" dirty="0"/>
              <a:t> mic pre</a:t>
            </a:r>
            <a:r>
              <a:rPr lang="ro-RO" sz="2200" dirty="0"/>
              <a:t>ț</a:t>
            </a:r>
            <a:r>
              <a:rPr lang="en-IN" sz="2200" dirty="0"/>
              <a:t>.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960440" cy="168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61735"/>
            <a:ext cx="3999116" cy="151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226674"/>
            <a:ext cx="3999116" cy="129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0270838-CEE5-4077-B63D-ECACB351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dirty="0" err="1"/>
              <a:t>Memori</a:t>
            </a:r>
            <a:r>
              <a:rPr lang="ro-RO" sz="4000" dirty="0"/>
              <a:t>a</a:t>
            </a:r>
            <a:r>
              <a:rPr lang="en-US" sz="4000" dirty="0"/>
              <a:t> cu </a:t>
            </a:r>
            <a:r>
              <a:rPr lang="en-US" sz="4000" dirty="0" err="1"/>
              <a:t>acces</a:t>
            </a:r>
            <a:r>
              <a:rPr lang="en-US" sz="4000" dirty="0"/>
              <a:t> </a:t>
            </a:r>
            <a:r>
              <a:rPr lang="en-US" sz="4000" dirty="0" err="1"/>
              <a:t>aleatoriu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929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184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Von Neuman</vt:lpstr>
      <vt:lpstr>Introducere</vt:lpstr>
      <vt:lpstr>Memoria cu acces aleatoriu</vt:lpstr>
      <vt:lpstr>Memoria cu acces aleatoriu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Alexandru Nicolae ZĂVOIANU (90699)</cp:lastModifiedBy>
  <cp:revision>44</cp:revision>
  <dcterms:created xsi:type="dcterms:W3CDTF">2017-03-08T21:43:37Z</dcterms:created>
  <dcterms:modified xsi:type="dcterms:W3CDTF">2018-01-15T19:56:25Z</dcterms:modified>
</cp:coreProperties>
</file>