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5" r:id="rId3"/>
    <p:sldId id="266" r:id="rId4"/>
    <p:sldId id="26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9C1AF"/>
    <a:srgbClr val="3CD6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628" autoAdjust="0"/>
    <p:restoredTop sz="94660"/>
  </p:normalViewPr>
  <p:slideViewPr>
    <p:cSldViewPr>
      <p:cViewPr varScale="1">
        <p:scale>
          <a:sx n="101" d="100"/>
          <a:sy n="101" d="100"/>
        </p:scale>
        <p:origin x="-18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11/27/2017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Von Neuman</a:t>
            </a:r>
          </a:p>
        </p:txBody>
      </p:sp>
      <p:sp>
        <p:nvSpPr>
          <p:cNvPr id="3" name="Subtitle 2"/>
          <p:cNvSpPr>
            <a:spLocks noGrp="1"/>
          </p:cNvSpPr>
          <p:nvPr>
            <p:ph type="subTitle" idx="1"/>
          </p:nvPr>
        </p:nvSpPr>
        <p:spPr/>
        <p:txBody>
          <a:bodyPr/>
          <a:lstStyle/>
          <a:p>
            <a:r>
              <a:rPr lang="en-US" dirty="0">
                <a:solidFill>
                  <a:srgbClr val="29C1AF"/>
                </a:solidFill>
              </a:rPr>
              <a:t>RAM – Random Access Memory </a:t>
            </a: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i="1" dirty="0"/>
              <a:t>Introduction</a:t>
            </a:r>
          </a:p>
        </p:txBody>
      </p:sp>
      <p:sp>
        <p:nvSpPr>
          <p:cNvPr id="3" name="Content Placeholder 2"/>
          <p:cNvSpPr>
            <a:spLocks noGrp="1"/>
          </p:cNvSpPr>
          <p:nvPr>
            <p:ph idx="1"/>
          </p:nvPr>
        </p:nvSpPr>
        <p:spPr>
          <a:xfrm>
            <a:off x="457200" y="1628800"/>
            <a:ext cx="8229600" cy="5040560"/>
          </a:xfrm>
        </p:spPr>
        <p:txBody>
          <a:bodyPr vert="horz" lIns="91440" tIns="45720" rIns="91440" bIns="45720" rtlCol="0">
            <a:noAutofit/>
          </a:bodyPr>
          <a:lstStyle/>
          <a:p>
            <a:pPr algn="just"/>
            <a:r>
              <a:rPr lang="en-US" sz="2600" dirty="0"/>
              <a:t>Random-access memory (RAM) is a form of computer data storage. A random-access memory device allows data items to be accessed (read or written) in almost the same amount of time irrespective of the physical location of data inside the memory. </a:t>
            </a:r>
          </a:p>
          <a:p>
            <a:pPr algn="just"/>
            <a:endParaRPr lang="en-US" sz="2600" dirty="0"/>
          </a:p>
          <a:p>
            <a:pPr algn="just"/>
            <a:r>
              <a:rPr lang="en-US" sz="2600" dirty="0"/>
              <a:t>RAM contains multiplexing and multiplexing circuitry, to connect the data lines to the addressed storage for reading or writing the entry. Usually more than one bit of storage is accessed by the same address, and RAM devices often have multiple data lines and are said to be '8-bit' or '16-bit' etc. devices.</a:t>
            </a:r>
          </a:p>
          <a:p>
            <a:pPr marL="493776" indent="-457200" algn="just"/>
            <a:endParaRPr lang="en-US" sz="2600" b="1" dirty="0"/>
          </a:p>
          <a:p>
            <a:pPr marL="493776" indent="-457200" algn="just"/>
            <a:endParaRPr lang="en-US" sz="2600" b="1" dirty="0"/>
          </a:p>
          <a:p>
            <a:pPr marL="493776" indent="-457200" algn="just"/>
            <a:endParaRPr lang="en-IN" sz="2600" b="1" dirty="0"/>
          </a:p>
          <a:p>
            <a:pPr marL="493776" indent="-457200" algn="just"/>
            <a:endParaRPr lang="en-IN" sz="2600" b="1" dirty="0"/>
          </a:p>
        </p:txBody>
      </p:sp>
    </p:spTree>
    <p:extLst>
      <p:ext uri="{BB962C8B-B14F-4D97-AF65-F5344CB8AC3E}">
        <p14:creationId xmlns:p14="http://schemas.microsoft.com/office/powerpoint/2010/main" xmlns="" val="1399617470"/>
      </p:ext>
    </p:extLst>
  </p:cSld>
  <p:clrMapOvr>
    <a:overrideClrMapping bg1="lt1" tx1="dk1" bg2="lt2" tx2="dk2" accent1="accent1" accent2="accent2" accent3="accent3" accent4="accent4" accent5="accent5" accent6="accent6" hlink="hlink" folHlink="folHlink"/>
  </p:clrMapOvr>
  <p:transition spd="slow" advClick="0" advTm="100">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346" y="332656"/>
            <a:ext cx="7765321" cy="1326321"/>
          </a:xfrm>
        </p:spPr>
        <p:txBody>
          <a:bodyPr>
            <a:normAutofit/>
          </a:bodyPr>
          <a:lstStyle/>
          <a:p>
            <a:r>
              <a:rPr lang="en-US" sz="4000" dirty="0"/>
              <a:t>Random-access memory </a:t>
            </a:r>
            <a:endParaRPr lang="en-US" sz="4000" i="1" dirty="0"/>
          </a:p>
        </p:txBody>
      </p:sp>
      <p:sp>
        <p:nvSpPr>
          <p:cNvPr id="3" name="Content Placeholder 2"/>
          <p:cNvSpPr>
            <a:spLocks noGrp="1"/>
          </p:cNvSpPr>
          <p:nvPr>
            <p:ph idx="1"/>
          </p:nvPr>
        </p:nvSpPr>
        <p:spPr>
          <a:xfrm>
            <a:off x="685346" y="1629768"/>
            <a:ext cx="7765321" cy="2375296"/>
          </a:xfrm>
        </p:spPr>
        <p:txBody>
          <a:bodyPr>
            <a:noAutofit/>
          </a:bodyPr>
          <a:lstStyle/>
          <a:p>
            <a:r>
              <a:rPr lang="en-IN" sz="2800" dirty="0"/>
              <a:t>There are 3 types of memory that currently popular used in the PC, </a:t>
            </a:r>
          </a:p>
          <a:p>
            <a:pPr algn="just"/>
            <a:endParaRPr lang="en-US" sz="2600" dirty="0"/>
          </a:p>
        </p:txBody>
      </p:sp>
      <p:sp>
        <p:nvSpPr>
          <p:cNvPr id="6" name="Retângulo 5">
            <a:extLst>
              <a:ext uri="{FF2B5EF4-FFF2-40B4-BE49-F238E27FC236}">
                <a16:creationId xmlns:a16="http://schemas.microsoft.com/office/drawing/2014/main" xmlns="" id="{5CF881F7-0DD7-4CA8-AB80-B57B0F327B13}"/>
              </a:ext>
            </a:extLst>
          </p:cNvPr>
          <p:cNvSpPr/>
          <p:nvPr/>
        </p:nvSpPr>
        <p:spPr>
          <a:xfrm>
            <a:off x="107504" y="2976576"/>
            <a:ext cx="3498062" cy="2226095"/>
          </a:xfrm>
          <a:prstGeom prst="rect">
            <a:avLst/>
          </a:prstGeom>
        </p:spPr>
        <p:txBody>
          <a:bodyPr vert="horz" lIns="91440" tIns="45720" rIns="91440" bIns="45720" rtlCol="0">
            <a:noAutofit/>
          </a:bodyPr>
          <a:lstStyle/>
          <a:p>
            <a:pPr lvl="2"/>
            <a:r>
              <a:rPr lang="en-IN" sz="2800" dirty="0"/>
              <a:t>1. RD RAM</a:t>
            </a:r>
          </a:p>
          <a:p>
            <a:pPr lvl="2"/>
            <a:r>
              <a:rPr lang="en-IN" sz="2800" dirty="0"/>
              <a:t>2. DDR RAM</a:t>
            </a:r>
          </a:p>
          <a:p>
            <a:pPr lvl="2"/>
            <a:r>
              <a:rPr lang="en-IN" sz="2800" dirty="0"/>
              <a:t>3. SD RAM </a:t>
            </a:r>
            <a:endParaRPr lang="en-US" sz="2800" dirty="0"/>
          </a:p>
        </p:txBody>
      </p:sp>
      <p:pic>
        <p:nvPicPr>
          <p:cNvPr id="3074" name="Picture 2" descr="Resultado de imagem para ram memory">
            <a:extLst>
              <a:ext uri="{FF2B5EF4-FFF2-40B4-BE49-F238E27FC236}">
                <a16:creationId xmlns:a16="http://schemas.microsoft.com/office/drawing/2014/main" xmlns="" id="{9119049F-5E64-4D02-8FC9-3E35BD47A482}"/>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419872" y="2817416"/>
            <a:ext cx="4896544" cy="294492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tângulo 6">
            <a:extLst>
              <a:ext uri="{FF2B5EF4-FFF2-40B4-BE49-F238E27FC236}">
                <a16:creationId xmlns:a16="http://schemas.microsoft.com/office/drawing/2014/main" xmlns="" id="{4C04A62D-AFF3-453B-9410-AA57510F9CB3}"/>
              </a:ext>
            </a:extLst>
          </p:cNvPr>
          <p:cNvSpPr/>
          <p:nvPr/>
        </p:nvSpPr>
        <p:spPr>
          <a:xfrm>
            <a:off x="2375756" y="5877272"/>
            <a:ext cx="6984776" cy="777405"/>
          </a:xfrm>
          <a:prstGeom prst="rect">
            <a:avLst/>
          </a:prstGeom>
        </p:spPr>
        <p:txBody>
          <a:bodyPr vert="horz" lIns="91440" tIns="45720" rIns="91440" bIns="45720" rtlCol="0">
            <a:noAutofit/>
          </a:bodyPr>
          <a:lstStyle/>
          <a:p>
            <a:pPr lvl="2"/>
            <a:r>
              <a:rPr lang="en-IN" sz="1200" dirty="0"/>
              <a:t>https://thetechjournalcom-asifbd.netdna-ssl.com/wp-content/uploads/2012/10/ram-windows-speed-up.jpg</a:t>
            </a:r>
          </a:p>
        </p:txBody>
      </p:sp>
    </p:spTree>
    <p:extLst>
      <p:ext uri="{BB962C8B-B14F-4D97-AF65-F5344CB8AC3E}">
        <p14:creationId xmlns:p14="http://schemas.microsoft.com/office/powerpoint/2010/main" xmlns="" val="4133062945"/>
      </p:ext>
    </p:extLst>
  </p:cSld>
  <p:clrMapOvr>
    <a:overrideClrMapping bg1="lt1" tx1="dk1" bg2="lt2" tx2="dk2" accent1="accent1" accent2="accent2" accent3="accent3" accent4="accent4" accent5="accent5" accent6="accent6" hlink="hlink" folHlink="folHlink"/>
  </p:clrMapOvr>
  <p:transition spd="slow">
    <p:wipe/>
    <p:sndAc>
      <p:stSnd>
        <p:snd r:embed="rId3" name="explod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340768"/>
            <a:ext cx="5904656" cy="5328592"/>
          </a:xfrm>
        </p:spPr>
        <p:txBody>
          <a:bodyPr>
            <a:normAutofit fontScale="92500" lnSpcReduction="10000"/>
          </a:bodyPr>
          <a:lstStyle/>
          <a:p>
            <a:pPr marL="0" indent="0">
              <a:buNone/>
            </a:pPr>
            <a:r>
              <a:rPr lang="en-IN" sz="2200" dirty="0">
                <a:latin typeface="Times New Roman" pitchFamily="18" charset="0"/>
                <a:cs typeface="Times New Roman" pitchFamily="18" charset="0"/>
              </a:rPr>
              <a:t>   </a:t>
            </a:r>
            <a:r>
              <a:rPr lang="en-IN" sz="2800" dirty="0"/>
              <a:t>RDRAM Memory</a:t>
            </a:r>
          </a:p>
          <a:p>
            <a:pPr marL="0" indent="0">
              <a:buNone/>
            </a:pPr>
            <a:r>
              <a:rPr lang="en-IN" sz="2800" dirty="0"/>
              <a:t>	</a:t>
            </a:r>
            <a:r>
              <a:rPr lang="en-IN" sz="2200" dirty="0"/>
              <a:t>-Used in Pentium 4 motherboard</a:t>
            </a:r>
          </a:p>
          <a:p>
            <a:pPr marL="0" indent="0">
              <a:buNone/>
            </a:pPr>
            <a:r>
              <a:rPr lang="en-IN" sz="2200" dirty="0"/>
              <a:t>	- 2 Notches</a:t>
            </a:r>
          </a:p>
          <a:p>
            <a:pPr marL="0" indent="0">
              <a:buNone/>
            </a:pPr>
            <a:r>
              <a:rPr lang="en-IN" sz="2200" dirty="0"/>
              <a:t>	-highest performance and is most </a:t>
            </a:r>
          </a:p>
          <a:p>
            <a:pPr marL="0" indent="0">
              <a:buNone/>
            </a:pPr>
            <a:r>
              <a:rPr lang="en-IN" sz="2200" dirty="0"/>
              <a:t>                   expensive.</a:t>
            </a:r>
            <a:r>
              <a:rPr lang="en-IN" sz="2800" dirty="0"/>
              <a:t>	</a:t>
            </a:r>
          </a:p>
          <a:p>
            <a:pPr marL="0" indent="0">
              <a:buNone/>
            </a:pPr>
            <a:r>
              <a:rPr lang="en-IN" sz="2800" dirty="0"/>
              <a:t>    DDR ram </a:t>
            </a:r>
          </a:p>
          <a:p>
            <a:pPr marL="0" indent="0">
              <a:buNone/>
            </a:pPr>
            <a:r>
              <a:rPr lang="en-IN" sz="2800" dirty="0"/>
              <a:t>	</a:t>
            </a:r>
            <a:r>
              <a:rPr lang="en-IN" sz="2200" dirty="0"/>
              <a:t>-128 MB, 256 MB, 512 MB.	</a:t>
            </a:r>
          </a:p>
          <a:p>
            <a:pPr marL="0" indent="0">
              <a:buNone/>
            </a:pPr>
            <a:r>
              <a:rPr lang="en-IN" sz="2200" dirty="0"/>
              <a:t>	-medium high performance  and </a:t>
            </a:r>
          </a:p>
          <a:p>
            <a:pPr marL="0" indent="0">
              <a:buNone/>
            </a:pPr>
            <a:r>
              <a:rPr lang="en-IN" sz="2200" dirty="0"/>
              <a:t>                   medium price. </a:t>
            </a:r>
            <a:r>
              <a:rPr lang="en-IN" sz="2800" dirty="0"/>
              <a:t>	</a:t>
            </a:r>
          </a:p>
          <a:p>
            <a:pPr marL="0" indent="0">
              <a:buNone/>
            </a:pPr>
            <a:endParaRPr lang="en-IN" sz="2800" dirty="0"/>
          </a:p>
          <a:p>
            <a:pPr marL="0" indent="0">
              <a:buNone/>
            </a:pPr>
            <a:r>
              <a:rPr lang="en-IN" sz="2800" dirty="0"/>
              <a:t>    SDRAM</a:t>
            </a:r>
          </a:p>
          <a:p>
            <a:pPr marL="0" indent="0">
              <a:buNone/>
            </a:pPr>
            <a:r>
              <a:rPr lang="en-IN" sz="2800" dirty="0"/>
              <a:t>	</a:t>
            </a:r>
            <a:r>
              <a:rPr lang="en-IN" sz="2200" dirty="0"/>
              <a:t>-lowest performance  and lowest </a:t>
            </a:r>
          </a:p>
          <a:p>
            <a:pPr marL="0" indent="0">
              <a:buNone/>
            </a:pPr>
            <a:r>
              <a:rPr lang="en-IN" sz="2200" dirty="0"/>
              <a:t>	  price.</a:t>
            </a:r>
          </a:p>
          <a:p>
            <a:pPr marL="0" indent="0">
              <a:buNone/>
            </a:pPr>
            <a:endParaRPr lang="en-IN" sz="2400" dirty="0">
              <a:latin typeface="Times New Roman" pitchFamily="18" charset="0"/>
              <a:cs typeface="Times New Roman" pitchFamily="18" charset="0"/>
            </a:endParaRPr>
          </a:p>
          <a:p>
            <a:pPr marL="0" indent="0">
              <a:buNone/>
            </a:pPr>
            <a:endParaRPr lang="en-IN" sz="1800" dirty="0"/>
          </a:p>
          <a:p>
            <a:pPr marL="0" indent="0">
              <a:buNone/>
            </a:pPr>
            <a:endParaRPr lang="en-IN" dirty="0"/>
          </a:p>
          <a:p>
            <a:pPr marL="0" indent="0">
              <a:buNone/>
            </a:pPr>
            <a:endParaRPr lang="en-IN" b="1" u="sng"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860032" y="1340768"/>
            <a:ext cx="3960440" cy="16805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860032" y="3161735"/>
            <a:ext cx="3999116" cy="1519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860032" y="5226674"/>
            <a:ext cx="3999116" cy="12986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itle 1">
            <a:extLst>
              <a:ext uri="{FF2B5EF4-FFF2-40B4-BE49-F238E27FC236}">
                <a16:creationId xmlns:a16="http://schemas.microsoft.com/office/drawing/2014/main" xmlns="" id="{90270838-CEE5-4077-B63D-ECACB3516534}"/>
              </a:ext>
            </a:extLst>
          </p:cNvPr>
          <p:cNvSpPr>
            <a:spLocks noGrp="1"/>
          </p:cNvSpPr>
          <p:nvPr>
            <p:ph type="title"/>
          </p:nvPr>
        </p:nvSpPr>
        <p:spPr>
          <a:xfrm>
            <a:off x="685346" y="332656"/>
            <a:ext cx="7765321" cy="1326321"/>
          </a:xfrm>
        </p:spPr>
        <p:txBody>
          <a:bodyPr>
            <a:normAutofit/>
          </a:bodyPr>
          <a:lstStyle/>
          <a:p>
            <a:r>
              <a:rPr lang="en-US" sz="4000" dirty="0"/>
              <a:t>Random-access memory </a:t>
            </a:r>
            <a:endParaRPr lang="en-US" sz="4000" i="1" dirty="0"/>
          </a:p>
        </p:txBody>
      </p:sp>
    </p:spTree>
    <p:extLst>
      <p:ext uri="{BB962C8B-B14F-4D97-AF65-F5344CB8AC3E}">
        <p14:creationId xmlns:p14="http://schemas.microsoft.com/office/powerpoint/2010/main" xmlns="" val="1892967939"/>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196</TotalTime>
  <Words>149</Words>
  <Application>Microsoft Office PowerPoint</Application>
  <PresentationFormat>On-screen Show (4:3)</PresentationFormat>
  <Paragraphs>30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Von Neuman</vt:lpstr>
      <vt:lpstr>Introduction</vt:lpstr>
      <vt:lpstr>Random-access memory </vt:lpstr>
      <vt:lpstr>Random-access memory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covan</cp:lastModifiedBy>
  <cp:revision>35</cp:revision>
  <dcterms:created xsi:type="dcterms:W3CDTF">2017-03-08T21:43:37Z</dcterms:created>
  <dcterms:modified xsi:type="dcterms:W3CDTF">2017-11-27T21:18:39Z</dcterms:modified>
</cp:coreProperties>
</file>