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660"/>
  </p:normalViewPr>
  <p:slideViewPr>
    <p:cSldViewPr>
      <p:cViewPr>
        <p:scale>
          <a:sx n="63" d="100"/>
          <a:sy n="63" d="100"/>
        </p:scale>
        <p:origin x="-180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8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Neumanova</a:t>
            </a:r>
            <a:r>
              <a:rPr lang="sk-SK" b="1">
                <a:latin typeface="Times New Roman" pitchFamily="18" charset="0"/>
                <a:cs typeface="Times New Roman" pitchFamily="18" charset="0"/>
              </a:rPr>
              <a:t> architektúra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29C1AF"/>
                </a:solidFill>
              </a:rPr>
              <a:t>Základná doska</a:t>
            </a:r>
            <a:endParaRPr lang="en-US" dirty="0">
              <a:solidFill>
                <a:srgbClr val="29C1AF"/>
              </a:solidFill>
            </a:endParaRPr>
          </a:p>
        </p:txBody>
      </p:sp>
      <p:pic>
        <p:nvPicPr>
          <p:cNvPr id="4" name="Picture 3" descr="D:\LALAS\2016.01_ERAMUS+ VR4STEM\Resurse\antet_VR4STE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6000768"/>
            <a:ext cx="3357586" cy="71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0"/>
            <a:ext cx="7765321" cy="1326321"/>
          </a:xfrm>
        </p:spPr>
        <p:txBody>
          <a:bodyPr/>
          <a:lstStyle/>
          <a:p>
            <a:r>
              <a:rPr lang="en-US" sz="4000" dirty="0"/>
              <a:t>Desktop motherboard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5" y="1333961"/>
            <a:ext cx="7765322" cy="3695136"/>
          </a:xfrm>
        </p:spPr>
        <p:txBody>
          <a:bodyPr>
            <a:normAutofit/>
          </a:bodyPr>
          <a:lstStyle/>
          <a:p>
            <a:pPr algn="just"/>
            <a:r>
              <a:rPr lang="en-US" sz="3000" dirty="0" err="1"/>
              <a:t>Základná</a:t>
            </a:r>
            <a:r>
              <a:rPr lang="en-US" sz="3000" dirty="0"/>
              <a:t> </a:t>
            </a:r>
            <a:r>
              <a:rPr lang="en-US" sz="3000" dirty="0" err="1"/>
              <a:t>doska</a:t>
            </a:r>
            <a:r>
              <a:rPr lang="en-US" sz="3000" dirty="0"/>
              <a:t> pre </a:t>
            </a:r>
            <a:r>
              <a:rPr lang="en-US" sz="3000" dirty="0" err="1"/>
              <a:t>stolné</a:t>
            </a:r>
            <a:r>
              <a:rPr lang="en-US" sz="3000" dirty="0"/>
              <a:t> </a:t>
            </a:r>
            <a:r>
              <a:rPr lang="en-US" sz="3000" dirty="0" err="1"/>
              <a:t>počítače</a:t>
            </a:r>
            <a:r>
              <a:rPr lang="en-US" sz="3000" dirty="0"/>
              <a:t> </a:t>
            </a:r>
            <a:r>
              <a:rPr lang="en-US" sz="3000" dirty="0" err="1"/>
              <a:t>sa</a:t>
            </a:r>
            <a:r>
              <a:rPr lang="en-US" sz="3000" dirty="0"/>
              <a:t> </a:t>
            </a:r>
            <a:r>
              <a:rPr lang="en-US" sz="3000" dirty="0" err="1"/>
              <a:t>používa</a:t>
            </a:r>
            <a:r>
              <a:rPr lang="en-US" sz="3000" dirty="0"/>
              <a:t> v </a:t>
            </a:r>
            <a:r>
              <a:rPr lang="en-US" sz="3000" dirty="0" err="1"/>
              <a:t>osobnom</a:t>
            </a:r>
            <a:r>
              <a:rPr lang="en-US" sz="3000" dirty="0"/>
              <a:t> </a:t>
            </a:r>
            <a:r>
              <a:rPr lang="en-US" sz="3000" dirty="0" err="1"/>
              <a:t>alebo</a:t>
            </a:r>
            <a:r>
              <a:rPr lang="en-US" sz="3000" dirty="0"/>
              <a:t> </a:t>
            </a:r>
            <a:r>
              <a:rPr lang="en-US" sz="3000" dirty="0" err="1"/>
              <a:t>stolnom</a:t>
            </a:r>
            <a:r>
              <a:rPr lang="en-US" sz="3000" dirty="0"/>
              <a:t> </a:t>
            </a:r>
            <a:r>
              <a:rPr lang="en-US" sz="3000" dirty="0" err="1"/>
              <a:t>počítači</a:t>
            </a:r>
            <a:r>
              <a:rPr lang="en-US" sz="3000" dirty="0"/>
              <a:t>. </a:t>
            </a:r>
            <a:r>
              <a:rPr lang="en-US" sz="3000" dirty="0" err="1"/>
              <a:t>Keďže</a:t>
            </a:r>
            <a:r>
              <a:rPr lang="en-US" sz="3000" dirty="0"/>
              <a:t> </a:t>
            </a:r>
            <a:r>
              <a:rPr lang="en-US" sz="3000" dirty="0" err="1"/>
              <a:t>sa</a:t>
            </a:r>
            <a:r>
              <a:rPr lang="en-US" sz="3000" dirty="0"/>
              <a:t> </a:t>
            </a:r>
            <a:r>
              <a:rPr lang="en-US" sz="3000" dirty="0" err="1"/>
              <a:t>používa</a:t>
            </a:r>
            <a:r>
              <a:rPr lang="en-US" sz="3000" dirty="0"/>
              <a:t> </a:t>
            </a:r>
            <a:r>
              <a:rPr lang="en-US" sz="3000" dirty="0" err="1"/>
              <a:t>pri</a:t>
            </a:r>
            <a:r>
              <a:rPr lang="en-US" sz="3000" dirty="0"/>
              <a:t> </a:t>
            </a:r>
            <a:r>
              <a:rPr lang="en-US" sz="3000" dirty="0" err="1"/>
              <a:t>aplikácii</a:t>
            </a:r>
            <a:r>
              <a:rPr lang="en-US" sz="3000" dirty="0"/>
              <a:t> </a:t>
            </a:r>
            <a:r>
              <a:rPr lang="en-US" sz="3000" dirty="0" err="1"/>
              <a:t>doma</a:t>
            </a:r>
            <a:r>
              <a:rPr lang="en-US" sz="3000" dirty="0"/>
              <a:t> </a:t>
            </a:r>
            <a:r>
              <a:rPr lang="en-US" sz="3000" dirty="0" err="1"/>
              <a:t>aj</a:t>
            </a:r>
            <a:r>
              <a:rPr lang="en-US" sz="3000" dirty="0"/>
              <a:t> v </a:t>
            </a:r>
            <a:r>
              <a:rPr lang="en-US" sz="3000" dirty="0" err="1"/>
              <a:t>kancelárii</a:t>
            </a:r>
            <a:r>
              <a:rPr lang="en-US" sz="3000" dirty="0"/>
              <a:t>, </a:t>
            </a:r>
            <a:r>
              <a:rPr lang="en-US" sz="3000" dirty="0" err="1"/>
              <a:t>tento</a:t>
            </a:r>
            <a:r>
              <a:rPr lang="en-US" sz="3000" dirty="0"/>
              <a:t> </a:t>
            </a:r>
            <a:r>
              <a:rPr lang="en-US" sz="3000" dirty="0" err="1"/>
              <a:t>typ</a:t>
            </a:r>
            <a:r>
              <a:rPr lang="en-US" sz="3000" dirty="0"/>
              <a:t> </a:t>
            </a:r>
            <a:r>
              <a:rPr lang="en-US" sz="3000" dirty="0" err="1"/>
              <a:t>základnej</a:t>
            </a:r>
            <a:r>
              <a:rPr lang="en-US" sz="3000" dirty="0"/>
              <a:t> </a:t>
            </a:r>
            <a:r>
              <a:rPr lang="en-US" sz="3000" dirty="0" err="1"/>
              <a:t>dosky</a:t>
            </a:r>
            <a:r>
              <a:rPr lang="en-US" sz="3000" dirty="0"/>
              <a:t> je </a:t>
            </a:r>
            <a:r>
              <a:rPr lang="sk-SK" sz="3000" dirty="0" smtClean="0"/>
              <a:t>najrozšírenejším </a:t>
            </a:r>
            <a:r>
              <a:rPr lang="en-US" sz="3000" dirty="0" err="1" smtClean="0"/>
              <a:t>typom</a:t>
            </a:r>
            <a:r>
              <a:rPr lang="sk-SK" sz="3000" dirty="0" smtClean="0"/>
              <a:t>.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08" y="3316977"/>
            <a:ext cx="5246819" cy="342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76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510" y="0"/>
            <a:ext cx="7765321" cy="1326321"/>
          </a:xfrm>
        </p:spPr>
        <p:txBody>
          <a:bodyPr>
            <a:normAutofit/>
          </a:bodyPr>
          <a:lstStyle/>
          <a:p>
            <a:r>
              <a:rPr lang="en-US" sz="4000" dirty="0"/>
              <a:t>Laptop motherboard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094" y="1479004"/>
            <a:ext cx="7406298" cy="3695136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3000" dirty="0" smtClean="0"/>
              <a:t>Základná doska prenosného počítača sa používa na pripojenie jednotlivých komponentov prenosného počítača. Tieto základné dosky majú vo všeobecnosti veľmi pokročilé funkcie v porovnaní s doskou základnej dosky a väčšina funkcií </a:t>
            </a:r>
            <a:r>
              <a:rPr lang="sk-SK" sz="3000" dirty="0"/>
              <a:t>prenosného </a:t>
            </a:r>
            <a:r>
              <a:rPr lang="sk-SK" sz="3000" dirty="0" smtClean="0"/>
              <a:t>počítača bola integrovaná do jeho základnej dosky.</a:t>
            </a:r>
            <a:endParaRPr lang="sk-SK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24" y="4509120"/>
            <a:ext cx="2914835" cy="18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45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60649"/>
            <a:ext cx="7765321" cy="1080120"/>
          </a:xfrm>
        </p:spPr>
        <p:txBody>
          <a:bodyPr>
            <a:normAutofit fontScale="90000"/>
          </a:bodyPr>
          <a:lstStyle/>
          <a:p>
            <a:r>
              <a:rPr lang="en-US" dirty="0"/>
              <a:t>Server motherboard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5" y="1221392"/>
            <a:ext cx="7765322" cy="3695136"/>
          </a:xfrm>
        </p:spPr>
        <p:txBody>
          <a:bodyPr/>
          <a:lstStyle/>
          <a:p>
            <a:pPr algn="just"/>
            <a:r>
              <a:rPr lang="sk-SK" sz="3000" dirty="0" smtClean="0"/>
              <a:t>Serverová základná doska je pokročilejšia než základná doska pre stolné počítače a je navrhnutá tak, aby poskytovala služby s vysokým výkonom, ktoré sú spoľahlivejšie a pripravené na prevádzku </a:t>
            </a:r>
            <a:r>
              <a:rPr lang="sk-SK" sz="3000" smtClean="0"/>
              <a:t>v režime 24/7</a:t>
            </a:r>
            <a:r>
              <a:rPr lang="sk-SK" sz="3000" dirty="0" smtClean="0"/>
              <a:t>.</a:t>
            </a:r>
            <a:endParaRPr lang="sk-SK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45024"/>
            <a:ext cx="5382369" cy="3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i="1" dirty="0" smtClean="0"/>
              <a:t>Úvod</a:t>
            </a:r>
            <a:endParaRPr lang="en-IN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1385038"/>
          </a:xfrm>
        </p:spPr>
        <p:txBody>
          <a:bodyPr>
            <a:normAutofit lnSpcReduction="10000"/>
          </a:bodyPr>
          <a:lstStyle/>
          <a:p>
            <a:pPr marL="36576" indent="0" algn="just">
              <a:buNone/>
            </a:pPr>
            <a:r>
              <a:rPr lang="sk-SK" sz="3000" dirty="0" smtClean="0"/>
              <a:t>Základná doska je doska s plošnými spojmi (PCB), na ktorej sú všetky komponenty alebo zariadenia priamo a nepriamo pripojené.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5688632" cy="31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17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32656"/>
            <a:ext cx="7765321" cy="1326321"/>
          </a:xfrm>
        </p:spPr>
        <p:txBody>
          <a:bodyPr>
            <a:normAutofit/>
          </a:bodyPr>
          <a:lstStyle/>
          <a:p>
            <a:r>
              <a:rPr lang="sk-SK" sz="4000" i="1" dirty="0" smtClean="0"/>
              <a:t>TYPY ZÁKLADNÝCH DOSIEK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629768"/>
            <a:ext cx="7919102" cy="476193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Integrovaná</a:t>
            </a:r>
            <a:r>
              <a:rPr lang="en-US" dirty="0"/>
              <a:t> </a:t>
            </a:r>
            <a:r>
              <a:rPr lang="en-US" dirty="0" err="1"/>
              <a:t>doska</a:t>
            </a:r>
            <a:endParaRPr lang="en-US" dirty="0"/>
          </a:p>
          <a:p>
            <a:r>
              <a:rPr lang="en-US" dirty="0" err="1" smtClean="0"/>
              <a:t>Neintegrovaná</a:t>
            </a:r>
            <a:r>
              <a:rPr lang="en-US" dirty="0" smtClean="0"/>
              <a:t> </a:t>
            </a:r>
            <a:r>
              <a:rPr lang="en-US" dirty="0" err="1"/>
              <a:t>doska</a:t>
            </a:r>
            <a:endParaRPr lang="en-US" dirty="0"/>
          </a:p>
          <a:p>
            <a:endParaRPr lang="en-US" dirty="0"/>
          </a:p>
          <a:p>
            <a:r>
              <a:rPr lang="sk-SK" dirty="0" smtClean="0"/>
              <a:t>Desktop </a:t>
            </a:r>
            <a:r>
              <a:rPr lang="en-US" dirty="0" smtClean="0"/>
              <a:t>Motherboard</a:t>
            </a:r>
            <a:endParaRPr lang="en-US" dirty="0"/>
          </a:p>
          <a:p>
            <a:r>
              <a:rPr lang="en-US" dirty="0" smtClean="0"/>
              <a:t>Laptop </a:t>
            </a:r>
            <a:r>
              <a:rPr lang="en-US" dirty="0"/>
              <a:t>Motherboard</a:t>
            </a:r>
          </a:p>
          <a:p>
            <a:r>
              <a:rPr lang="en-US" dirty="0" err="1" smtClean="0"/>
              <a:t>Serverová</a:t>
            </a:r>
            <a:r>
              <a:rPr lang="en-US" dirty="0" smtClean="0"/>
              <a:t> </a:t>
            </a:r>
            <a:r>
              <a:rPr lang="en-US" dirty="0"/>
              <a:t>Motherboard</a:t>
            </a:r>
          </a:p>
          <a:p>
            <a:endParaRPr lang="en-US" dirty="0"/>
          </a:p>
          <a:p>
            <a:r>
              <a:rPr lang="en-US" dirty="0" smtClean="0"/>
              <a:t>A</a:t>
            </a:r>
            <a:r>
              <a:rPr lang="sk-SK" dirty="0" smtClean="0"/>
              <a:t>T</a:t>
            </a:r>
            <a:r>
              <a:rPr lang="en-US" dirty="0" smtClean="0"/>
              <a:t> </a:t>
            </a:r>
            <a:r>
              <a:rPr lang="en-US" dirty="0" err="1"/>
              <a:t>Motherbord</a:t>
            </a:r>
            <a:endParaRPr lang="en-US" dirty="0"/>
          </a:p>
          <a:p>
            <a:r>
              <a:rPr lang="en-US" dirty="0" smtClean="0"/>
              <a:t>A</a:t>
            </a:r>
            <a:r>
              <a:rPr lang="sk-SK" dirty="0" smtClean="0"/>
              <a:t>TX</a:t>
            </a:r>
            <a:r>
              <a:rPr lang="en-US" dirty="0" smtClean="0"/>
              <a:t> </a:t>
            </a:r>
            <a:r>
              <a:rPr lang="en-US" dirty="0" err="1"/>
              <a:t>Motherbord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62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Typy </a:t>
            </a:r>
            <a:r>
              <a:rPr lang="pl-PL" dirty="0" smtClean="0"/>
              <a:t>základných dosiek </a:t>
            </a:r>
            <a:r>
              <a:rPr lang="pl-PL" dirty="0"/>
              <a:t>založené na zariadeniach, ktoré podporujú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65322" cy="3695136"/>
          </a:xfrm>
        </p:spPr>
        <p:txBody>
          <a:bodyPr anchor="t">
            <a:normAutofit/>
          </a:bodyPr>
          <a:lstStyle/>
          <a:p>
            <a:endParaRPr lang="sk-SK" sz="2800" dirty="0" smtClean="0"/>
          </a:p>
          <a:p>
            <a:endParaRPr lang="sk-SK" sz="2800" dirty="0"/>
          </a:p>
          <a:p>
            <a:r>
              <a:rPr lang="en-US" sz="2800" dirty="0" err="1" smtClean="0"/>
              <a:t>Integrovaná</a:t>
            </a:r>
            <a:r>
              <a:rPr lang="en-US" sz="2800" dirty="0" smtClean="0"/>
              <a:t> </a:t>
            </a:r>
            <a:r>
              <a:rPr lang="en-US" sz="2800" dirty="0" err="1"/>
              <a:t>doska</a:t>
            </a:r>
            <a:endParaRPr lang="en-US" sz="2800" dirty="0"/>
          </a:p>
          <a:p>
            <a:r>
              <a:rPr lang="en-US" sz="2800" dirty="0" err="1"/>
              <a:t>Neintegrovaná</a:t>
            </a:r>
            <a:r>
              <a:rPr lang="en-US" sz="2800" dirty="0"/>
              <a:t> </a:t>
            </a:r>
            <a:r>
              <a:rPr lang="en-US" sz="2800" dirty="0" err="1"/>
              <a:t>doska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222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3308" cy="1055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 smtClean="0"/>
              <a:t>Integr</a:t>
            </a:r>
            <a:r>
              <a:rPr lang="sk-SK" sz="4000" dirty="0" err="1" smtClean="0"/>
              <a:t>ovaná</a:t>
            </a:r>
            <a:r>
              <a:rPr lang="sk-SK" sz="4000" dirty="0" smtClean="0"/>
              <a:t> základná doska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880" y="1431506"/>
            <a:ext cx="7773308" cy="2069702"/>
          </a:xfrm>
        </p:spPr>
        <p:txBody>
          <a:bodyPr>
            <a:noAutofit/>
          </a:bodyPr>
          <a:lstStyle/>
          <a:p>
            <a:pPr algn="just"/>
            <a:r>
              <a:rPr lang="sk-SK" sz="3000" dirty="0" smtClean="0">
                <a:solidFill>
                  <a:schemeClr val="tx1"/>
                </a:solidFill>
              </a:rPr>
              <a:t>Integrovaná systémová doska má viacero komponentov integrovaných do samotnej dosky. Tieto môžu zahŕňať grafickú kartu procesora, zvukovú kartu a rôzne karty radiča.</a:t>
            </a:r>
            <a:endParaRPr lang="sk-SK" sz="3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5198" y="3361987"/>
            <a:ext cx="310593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52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88640"/>
            <a:ext cx="7773308" cy="1008112"/>
          </a:xfrm>
        </p:spPr>
        <p:txBody>
          <a:bodyPr anchor="t"/>
          <a:lstStyle/>
          <a:p>
            <a:r>
              <a:rPr lang="sk-SK" sz="4000" dirty="0" err="1" smtClean="0"/>
              <a:t>Nei</a:t>
            </a:r>
            <a:r>
              <a:rPr lang="en-US" sz="4000" dirty="0" err="1" smtClean="0"/>
              <a:t>ntegr</a:t>
            </a:r>
            <a:r>
              <a:rPr lang="sk-SK" sz="4000" dirty="0" err="1"/>
              <a:t>ovaná</a:t>
            </a:r>
            <a:r>
              <a:rPr lang="sk-SK" sz="4000" dirty="0"/>
              <a:t> základná doska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923" y="1196752"/>
            <a:ext cx="7773308" cy="3168352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sk-SK" sz="3000" dirty="0" smtClean="0">
                <a:solidFill>
                  <a:schemeClr val="tx1"/>
                </a:solidFill>
              </a:rPr>
              <a:t>Neintegrovaná systémová doska používa inštalovateľné komponenty a rozširujúce karty. Napríklad neintegrovaná systémová doska vám môže dovoliť inovovať grafickú kartu odstránením starej a inštaláciou novej dosky. Neintegrovaná základná doska má zvyčajne niekoľko rozšírení PCI slotov.</a:t>
            </a:r>
            <a:endParaRPr lang="sk-SK" sz="3000" dirty="0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non integrated motherboard">
            <a:extLst>
              <a:ext uri="{FF2B5EF4-FFF2-40B4-BE49-F238E27FC236}">
                <a16:creationId xmlns:a16="http://schemas.microsoft.com/office/drawing/2014/main" xmlns="" id="{D0E361A7-40A4-401F-992F-E714AD8F7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840737" cy="25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78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391853" cy="1773237"/>
          </a:xfrm>
        </p:spPr>
        <p:txBody>
          <a:bodyPr>
            <a:normAutofit/>
          </a:bodyPr>
          <a:lstStyle/>
          <a:p>
            <a:r>
              <a:rPr lang="en-US" sz="4000" dirty="0" err="1"/>
              <a:t>Typy</a:t>
            </a:r>
            <a:r>
              <a:rPr lang="en-US" sz="4000" dirty="0"/>
              <a:t> </a:t>
            </a:r>
            <a:r>
              <a:rPr lang="en-US" sz="4000" dirty="0" err="1"/>
              <a:t>základnej</a:t>
            </a:r>
            <a:r>
              <a:rPr lang="en-US" sz="4000" dirty="0"/>
              <a:t> </a:t>
            </a:r>
            <a:r>
              <a:rPr lang="en-US" sz="4000" dirty="0" err="1"/>
              <a:t>dosky</a:t>
            </a:r>
            <a:r>
              <a:rPr lang="en-US" sz="4000" dirty="0"/>
              <a:t> </a:t>
            </a:r>
            <a:r>
              <a:rPr lang="sk-SK" sz="4000" dirty="0" smtClean="0"/>
              <a:t>podľa tvaru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371600" lvl="2" indent="-457200" algn="l"/>
            <a:r>
              <a:rPr lang="en-US" sz="3000" dirty="0">
                <a:solidFill>
                  <a:schemeClr val="tx1"/>
                </a:solidFill>
              </a:rPr>
              <a:t>1.    AT</a:t>
            </a:r>
          </a:p>
          <a:p>
            <a:pPr marL="1371600" lvl="2" indent="-457200" algn="l"/>
            <a:r>
              <a:rPr lang="en-US" sz="3000" dirty="0">
                <a:solidFill>
                  <a:schemeClr val="tx1"/>
                </a:solidFill>
              </a:rPr>
              <a:t>2 .  ATX</a:t>
            </a:r>
            <a:endParaRPr lang="en-IN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88640"/>
            <a:ext cx="7773308" cy="1163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A</a:t>
            </a:r>
            <a:r>
              <a:rPr lang="sk-SK" sz="4000" dirty="0" smtClean="0"/>
              <a:t>T</a:t>
            </a:r>
            <a:r>
              <a:rPr lang="en-US" sz="4000" dirty="0" smtClean="0"/>
              <a:t> Motherboard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1484784"/>
            <a:ext cx="7773308" cy="16557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k-SK" dirty="0" smtClean="0">
                <a:solidFill>
                  <a:schemeClr val="tx1"/>
                </a:solidFill>
              </a:rPr>
              <a:t>AT </a:t>
            </a:r>
            <a:r>
              <a:rPr lang="sk-SK" dirty="0" err="1" smtClean="0">
                <a:solidFill>
                  <a:schemeClr val="tx1"/>
                </a:solidFill>
              </a:rPr>
              <a:t>Motherboard</a:t>
            </a:r>
            <a:r>
              <a:rPr lang="sk-SK" dirty="0" smtClean="0">
                <a:solidFill>
                  <a:schemeClr val="tx1"/>
                </a:solidFill>
              </a:rPr>
              <a:t> je základná doska, ktorá má rozmery rádovo niekoľko sto milimetrov, tak je príliš veľká, aby ju nebolo možné použiť pre menšie verzie </a:t>
            </a:r>
            <a:r>
              <a:rPr lang="sk-SK" dirty="0" err="1" smtClean="0">
                <a:solidFill>
                  <a:schemeClr val="tx1"/>
                </a:solidFill>
              </a:rPr>
              <a:t>desktopových</a:t>
            </a:r>
            <a:r>
              <a:rPr lang="sk-SK" dirty="0" smtClean="0">
                <a:solidFill>
                  <a:schemeClr val="tx1"/>
                </a:solidFill>
              </a:rPr>
              <a:t> počítačov.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6258" r="3125" b="4043"/>
          <a:stretch/>
        </p:blipFill>
        <p:spPr>
          <a:xfrm>
            <a:off x="3779912" y="3140546"/>
            <a:ext cx="439248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0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332656"/>
            <a:ext cx="7773308" cy="1019448"/>
          </a:xfrm>
        </p:spPr>
        <p:txBody>
          <a:bodyPr/>
          <a:lstStyle/>
          <a:p>
            <a:r>
              <a:rPr lang="en-US" sz="4000" dirty="0"/>
              <a:t>ATX MOTHERBOARD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773308" cy="223224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US" sz="3000" dirty="0" err="1">
                <a:solidFill>
                  <a:schemeClr val="tx1"/>
                </a:solidFill>
              </a:rPr>
              <a:t>Pokročilá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sk-SK" sz="3000" dirty="0" smtClean="0">
                <a:solidFill>
                  <a:schemeClr val="tx1"/>
                </a:solidFill>
              </a:rPr>
              <a:t>alebo </a:t>
            </a:r>
            <a:r>
              <a:rPr lang="en-US" sz="3000" dirty="0" err="1" smtClean="0">
                <a:solidFill>
                  <a:schemeClr val="tx1"/>
                </a:solidFill>
              </a:rPr>
              <a:t>rozšírená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technológia</a:t>
            </a:r>
            <a:r>
              <a:rPr lang="sk-SK" sz="3000" dirty="0" smtClean="0">
                <a:solidFill>
                  <a:schemeClr val="tx1"/>
                </a:solidFill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</a:rPr>
              <a:t>známa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ako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ATX </a:t>
            </a:r>
            <a:r>
              <a:rPr lang="sk-SK" sz="3000" dirty="0" smtClean="0">
                <a:solidFill>
                  <a:schemeClr val="tx1"/>
                </a:solidFill>
              </a:rPr>
              <a:t>tvorí </a:t>
            </a:r>
            <a:r>
              <a:rPr lang="en-US" sz="3000" dirty="0" err="1" smtClean="0">
                <a:solidFill>
                  <a:schemeClr val="tx1"/>
                </a:solidFill>
              </a:rPr>
              <a:t>základn</a:t>
            </a:r>
            <a:r>
              <a:rPr lang="sk-SK" sz="3000" dirty="0" smtClean="0">
                <a:solidFill>
                  <a:schemeClr val="tx1"/>
                </a:solidFill>
              </a:rPr>
              <a:t>ú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dosk</a:t>
            </a:r>
            <a:r>
              <a:rPr lang="sk-SK" sz="3000" dirty="0" smtClean="0">
                <a:solidFill>
                  <a:schemeClr val="tx1"/>
                </a:solidFill>
              </a:rPr>
              <a:t>u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dirty="0" err="1">
                <a:solidFill>
                  <a:schemeClr val="tx1"/>
                </a:solidFill>
              </a:rPr>
              <a:t>ktorú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spoločnosť</a:t>
            </a:r>
            <a:r>
              <a:rPr lang="en-US" sz="3000" dirty="0">
                <a:solidFill>
                  <a:schemeClr val="tx1"/>
                </a:solidFill>
              </a:rPr>
              <a:t> Intel </a:t>
            </a:r>
            <a:r>
              <a:rPr lang="en-US" sz="3000" dirty="0" err="1">
                <a:solidFill>
                  <a:schemeClr val="tx1"/>
                </a:solidFill>
              </a:rPr>
              <a:t>vyrobila</a:t>
            </a:r>
            <a:r>
              <a:rPr lang="en-US" sz="3000" dirty="0">
                <a:solidFill>
                  <a:schemeClr val="tx1"/>
                </a:solidFill>
              </a:rPr>
              <a:t> v </a:t>
            </a:r>
            <a:r>
              <a:rPr lang="en-US" sz="3000" dirty="0" err="1">
                <a:solidFill>
                  <a:schemeClr val="tx1"/>
                </a:solidFill>
              </a:rPr>
              <a:t>polovici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deväťdesiatych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rokov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ako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zlepšenie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oproti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predtým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pracujúcej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základnej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dosk</a:t>
            </a:r>
            <a:r>
              <a:rPr lang="sk-SK" sz="3000" dirty="0" smtClean="0">
                <a:solidFill>
                  <a:schemeClr val="tx1"/>
                </a:solidFill>
              </a:rPr>
              <a:t>e.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2512" r="1882" b="4513"/>
          <a:stretch/>
        </p:blipFill>
        <p:spPr>
          <a:xfrm>
            <a:off x="4067944" y="3356570"/>
            <a:ext cx="367240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5218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319</Words>
  <Application>Microsoft Office PowerPoint</Application>
  <PresentationFormat>Prezentácia na obrazovke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Office Theme</vt:lpstr>
      <vt:lpstr>Von Neumanova architektúra</vt:lpstr>
      <vt:lpstr>Úvod</vt:lpstr>
      <vt:lpstr>TYPY ZÁKLADNÝCH DOSIEK</vt:lpstr>
      <vt:lpstr>Typy základných dosiek založené na zariadeniach, ktoré podporujú</vt:lpstr>
      <vt:lpstr>Integrovaná základná doska</vt:lpstr>
      <vt:lpstr>Neintegrovaná základná doska</vt:lpstr>
      <vt:lpstr>Typy základnej dosky podľa tvaru</vt:lpstr>
      <vt:lpstr>AT Motherboard</vt:lpstr>
      <vt:lpstr>ATX MOTHERBOARD </vt:lpstr>
      <vt:lpstr>Desktop motherboard </vt:lpstr>
      <vt:lpstr>Laptop motherboard </vt:lpstr>
      <vt:lpstr>Server motherboard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Zuzana Palkova</cp:lastModifiedBy>
  <cp:revision>40</cp:revision>
  <dcterms:created xsi:type="dcterms:W3CDTF">2017-03-08T21:43:37Z</dcterms:created>
  <dcterms:modified xsi:type="dcterms:W3CDTF">2018-01-27T10:17:43Z</dcterms:modified>
</cp:coreProperties>
</file>