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C1AF"/>
    <a:srgbClr val="3CD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4660"/>
  </p:normalViewPr>
  <p:slideViewPr>
    <p:cSldViewPr>
      <p:cViewPr varScale="1">
        <p:scale>
          <a:sx n="109" d="100"/>
          <a:sy n="109" d="100"/>
        </p:scale>
        <p:origin x="21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Von Neuman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29C1AF"/>
                </a:solidFill>
              </a:rPr>
              <a:t>Μητρική κάρτα</a:t>
            </a:r>
            <a:endParaRPr lang="en-US" dirty="0">
              <a:solidFill>
                <a:srgbClr val="29C1AF"/>
              </a:solidFill>
            </a:endParaRPr>
          </a:p>
        </p:txBody>
      </p:sp>
      <p:pic>
        <p:nvPicPr>
          <p:cNvPr id="4" name="Picture 3" descr="D:\LALAS\2016.01_ERAMUS+ VR4STEM\Resurse\antet_VR4STE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6000768"/>
            <a:ext cx="3357586" cy="71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0"/>
            <a:ext cx="7765321" cy="1326321"/>
          </a:xfrm>
        </p:spPr>
        <p:txBody>
          <a:bodyPr/>
          <a:lstStyle/>
          <a:p>
            <a:r>
              <a:rPr lang="el-GR" sz="4000" dirty="0" smtClean="0"/>
              <a:t>Μητρική Κάρτα επιφάνειας εργασίας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5" y="1333961"/>
            <a:ext cx="7765322" cy="3695136"/>
          </a:xfrm>
        </p:spPr>
        <p:txBody>
          <a:bodyPr>
            <a:normAutofit/>
          </a:bodyPr>
          <a:lstStyle/>
          <a:p>
            <a:pPr algn="just"/>
            <a:r>
              <a:rPr lang="el-GR" sz="2400" dirty="0"/>
              <a:t>Η μητρική </a:t>
            </a:r>
            <a:r>
              <a:rPr lang="el-GR" sz="2400" dirty="0" smtClean="0"/>
              <a:t>κάρτας επιφάνειας </a:t>
            </a:r>
            <a:r>
              <a:rPr lang="el-GR" sz="2400" dirty="0"/>
              <a:t>εργασίας χρησιμοποιείται σε προσωπικούς ή επιτραπέζιους υπολογιστές. Καθώς χρησιμοποιείται για εφαρμογές στο σπίτι και στο γραφείο, αυτός ο τύπος μητρικής </a:t>
            </a:r>
            <a:r>
              <a:rPr lang="el-GR" sz="2400" dirty="0" smtClean="0"/>
              <a:t>κάρτας </a:t>
            </a:r>
            <a:r>
              <a:rPr lang="el-GR" sz="2400" dirty="0"/>
              <a:t>είναι ο πιο βασικός τύπος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08" y="3316977"/>
            <a:ext cx="5246819" cy="342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7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510" y="0"/>
            <a:ext cx="7765321" cy="1326321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Μητρική κάρτα </a:t>
            </a:r>
            <a:r>
              <a:rPr lang="en-US" sz="4000" dirty="0" smtClean="0"/>
              <a:t>Laptop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094" y="1479004"/>
            <a:ext cx="7406298" cy="3695136"/>
          </a:xfrm>
        </p:spPr>
        <p:txBody>
          <a:bodyPr>
            <a:normAutofit/>
          </a:bodyPr>
          <a:lstStyle/>
          <a:p>
            <a:pPr algn="just"/>
            <a:r>
              <a:rPr lang="el-GR" sz="2600" dirty="0"/>
              <a:t>Η μητρική </a:t>
            </a:r>
            <a:r>
              <a:rPr lang="el-GR" sz="2600" dirty="0" smtClean="0"/>
              <a:t>κάρτα </a:t>
            </a:r>
            <a:r>
              <a:rPr lang="el-GR" sz="2600" dirty="0"/>
              <a:t>φορητού υπολογιστή χρησιμοποιείται για τη σύνδεση διαφορετικών τμημάτων ενός φορητού συστήματος. Αυτές οι μητρικές έχουν γενικά πολύ προηγμένα χαρακτηριστικά σε σύγκριση με τη μητρική </a:t>
            </a:r>
            <a:r>
              <a:rPr lang="el-GR" sz="2600" dirty="0" smtClean="0"/>
              <a:t>επιφάνειας </a:t>
            </a:r>
            <a:r>
              <a:rPr lang="el-GR" sz="2600" dirty="0"/>
              <a:t>εργασίας και οι περισσότερες από τις λειτουργίες έχουν ενσωματωθεί στη μητρική </a:t>
            </a:r>
            <a:r>
              <a:rPr lang="el-GR" sz="2600" dirty="0" smtClean="0"/>
              <a:t>κάρτα </a:t>
            </a:r>
            <a:r>
              <a:rPr lang="el-GR" sz="2600" dirty="0"/>
              <a:t>φορητού </a:t>
            </a:r>
            <a:r>
              <a:rPr lang="el-GR" sz="2400" dirty="0"/>
              <a:t>υπολογιστή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24" y="4509120"/>
            <a:ext cx="2914835" cy="187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45553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60649"/>
            <a:ext cx="7765321" cy="10801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Μητρική κάρτα εξυπηρετητών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5" y="1221392"/>
            <a:ext cx="7765322" cy="3695136"/>
          </a:xfrm>
        </p:spPr>
        <p:txBody>
          <a:bodyPr/>
          <a:lstStyle/>
          <a:p>
            <a:pPr algn="just"/>
            <a:r>
              <a:rPr lang="el-GR" sz="2400" dirty="0"/>
              <a:t>Η μητρική </a:t>
            </a:r>
            <a:r>
              <a:rPr lang="el-GR" sz="2400" dirty="0" smtClean="0"/>
              <a:t>κάρτα εξυπηρετητών </a:t>
            </a:r>
            <a:r>
              <a:rPr lang="el-GR" sz="2400" dirty="0"/>
              <a:t>είναι πιο προηγμένη από τη μητρική </a:t>
            </a:r>
            <a:r>
              <a:rPr lang="el-GR" sz="2400" dirty="0" smtClean="0"/>
              <a:t>κάρτα επιφάνειας </a:t>
            </a:r>
            <a:r>
              <a:rPr lang="el-GR" sz="2400" dirty="0"/>
              <a:t>εργασίας και έχει σχεδιαστεί για να προσφέρει υπηρεσίες υψηλής απόδοσης που είναι πιο αξιόπιστα και έτοιμα να λειτουργούν σε </a:t>
            </a:r>
            <a:r>
              <a:rPr lang="el-GR" sz="2400" dirty="0" smtClean="0"/>
              <a:t>περιβάλλοντα 24 ώρες </a:t>
            </a:r>
            <a:r>
              <a:rPr lang="el-GR" sz="2400" smtClean="0"/>
              <a:t>την εβδομάδα</a:t>
            </a:r>
            <a:r>
              <a:rPr lang="en-US" sz="3000" smtClean="0"/>
              <a:t>.   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76468"/>
            <a:ext cx="5382369" cy="3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i="1" dirty="0" smtClean="0"/>
              <a:t>Εισαγωγ</a:t>
            </a:r>
            <a:r>
              <a:rPr lang="el-GR" sz="4000" i="1" dirty="0"/>
              <a:t>ή</a:t>
            </a:r>
            <a:endParaRPr lang="en-IN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1385038"/>
          </a:xfrm>
        </p:spPr>
        <p:txBody>
          <a:bodyPr>
            <a:normAutofit lnSpcReduction="10000"/>
          </a:bodyPr>
          <a:lstStyle/>
          <a:p>
            <a:pPr marL="36576" indent="0" algn="just">
              <a:buNone/>
            </a:pPr>
            <a:r>
              <a:rPr lang="el-GR" sz="3000" dirty="0"/>
              <a:t>Η μητρική πλακέτα είναι τυπωμένη πλακέτα κυκλώματος (PCB) όπου όλα τα εξαρτήματα ή οι συσκευές συνδέονται άμεσα και έμμεσα.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5688632" cy="31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17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32656"/>
            <a:ext cx="7765321" cy="1326321"/>
          </a:xfrm>
        </p:spPr>
        <p:txBody>
          <a:bodyPr>
            <a:normAutofit/>
          </a:bodyPr>
          <a:lstStyle/>
          <a:p>
            <a:r>
              <a:rPr lang="el-GR" sz="4000" i="1" dirty="0" smtClean="0"/>
              <a:t>Τύποι μητρικών καρτών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629768"/>
            <a:ext cx="7919102" cy="4761936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Ενσωματωμένη μητρική </a:t>
            </a:r>
            <a:r>
              <a:rPr lang="el-GR" dirty="0" smtClean="0"/>
              <a:t>κάρτα</a:t>
            </a:r>
          </a:p>
          <a:p>
            <a:r>
              <a:rPr lang="en-US" dirty="0" smtClean="0"/>
              <a:t> </a:t>
            </a:r>
            <a:r>
              <a:rPr lang="el-GR" dirty="0" smtClean="0"/>
              <a:t>Μη </a:t>
            </a:r>
            <a:r>
              <a:rPr lang="el-GR" dirty="0"/>
              <a:t>ε</a:t>
            </a:r>
            <a:r>
              <a:rPr lang="el-GR" dirty="0" smtClean="0"/>
              <a:t>νσωματωμένη </a:t>
            </a:r>
            <a:r>
              <a:rPr lang="el-GR" dirty="0"/>
              <a:t>μητρική </a:t>
            </a:r>
            <a:r>
              <a:rPr lang="el-GR" dirty="0" smtClean="0"/>
              <a:t>κάρτα</a:t>
            </a:r>
            <a:endParaRPr lang="el-GR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l-GR" dirty="0"/>
              <a:t>Μητρική </a:t>
            </a:r>
            <a:r>
              <a:rPr lang="el-GR" dirty="0" smtClean="0"/>
              <a:t>κάρτα </a:t>
            </a:r>
            <a:r>
              <a:rPr lang="el-GR" dirty="0"/>
              <a:t>για επιφάνεια </a:t>
            </a:r>
            <a:r>
              <a:rPr lang="el-GR" dirty="0" smtClean="0"/>
              <a:t>εργασίας</a:t>
            </a:r>
          </a:p>
          <a:p>
            <a:r>
              <a:rPr lang="en-US" dirty="0" smtClean="0"/>
              <a:t> </a:t>
            </a:r>
            <a:r>
              <a:rPr lang="el-GR" dirty="0" smtClean="0"/>
              <a:t>Μητρική κάρτα για </a:t>
            </a:r>
            <a:r>
              <a:rPr lang="en-US" dirty="0" smtClean="0"/>
              <a:t>Laptop  </a:t>
            </a:r>
            <a:endParaRPr lang="en-US" dirty="0"/>
          </a:p>
          <a:p>
            <a:r>
              <a:rPr lang="en-US" dirty="0"/>
              <a:t> </a:t>
            </a:r>
            <a:r>
              <a:rPr lang="el-GR" dirty="0"/>
              <a:t>Μ</a:t>
            </a:r>
            <a:r>
              <a:rPr lang="el-GR" dirty="0" smtClean="0"/>
              <a:t>ητρική κάρτα εξυπηρετητών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 </a:t>
            </a:r>
          </a:p>
          <a:p>
            <a:r>
              <a:rPr lang="en-US" dirty="0"/>
              <a:t> At Motherboard </a:t>
            </a:r>
          </a:p>
          <a:p>
            <a:r>
              <a:rPr lang="en-US" dirty="0"/>
              <a:t> </a:t>
            </a:r>
            <a:r>
              <a:rPr lang="en-US" dirty="0" err="1"/>
              <a:t>Atx</a:t>
            </a:r>
            <a:r>
              <a:rPr lang="en-US" dirty="0"/>
              <a:t> </a:t>
            </a:r>
            <a:r>
              <a:rPr lang="en-US" dirty="0" err="1"/>
              <a:t>Motherbord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62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  <p:sndAc>
      <p:stSnd>
        <p:snd r:embed="rId3" name="explod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61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Τύποι μητρικής </a:t>
            </a:r>
            <a:r>
              <a:rPr lang="el-GR" dirty="0" smtClean="0"/>
              <a:t>κάρτας </a:t>
            </a:r>
            <a:r>
              <a:rPr lang="el-GR" dirty="0"/>
              <a:t>με βάση τις συσκευές που υποστηρίζουν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765322" cy="3695136"/>
          </a:xfrm>
        </p:spPr>
        <p:txBody>
          <a:bodyPr anchor="t">
            <a:normAutofit/>
          </a:bodyPr>
          <a:lstStyle/>
          <a:p>
            <a:pPr>
              <a:buNone/>
            </a:pPr>
            <a:endParaRPr lang="en-US" sz="3000" dirty="0">
              <a:solidFill>
                <a:srgbClr val="FFFF00"/>
              </a:solidFill>
            </a:endParaRPr>
          </a:p>
          <a:p>
            <a:r>
              <a:rPr lang="el-GR" sz="3000" dirty="0"/>
              <a:t>Ενσωματωμένη μητρική κάρτα</a:t>
            </a:r>
          </a:p>
          <a:p>
            <a:r>
              <a:rPr lang="el-GR" sz="3000" dirty="0"/>
              <a:t> Μη ενσωματωμένη μητρική κάρτα</a:t>
            </a:r>
          </a:p>
          <a:p>
            <a:endParaRPr lang="en-IN" sz="3000" dirty="0"/>
          </a:p>
        </p:txBody>
      </p:sp>
    </p:spTree>
    <p:extLst>
      <p:ext uri="{BB962C8B-B14F-4D97-AF65-F5344CB8AC3E}">
        <p14:creationId xmlns:p14="http://schemas.microsoft.com/office/powerpoint/2010/main" val="397222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3308" cy="1055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4000" dirty="0"/>
              <a:t>Ενσωματωμένη μητρική κάρτα</a:t>
            </a:r>
            <a:endParaRPr lang="el-G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880" y="1431506"/>
            <a:ext cx="7773308" cy="1655762"/>
          </a:xfrm>
        </p:spPr>
        <p:txBody>
          <a:bodyPr>
            <a:noAutofit/>
          </a:bodyPr>
          <a:lstStyle/>
          <a:p>
            <a:pPr algn="just"/>
            <a:r>
              <a:rPr lang="en-US" sz="3000" dirty="0">
                <a:solidFill>
                  <a:schemeClr val="tx1"/>
                </a:solidFill>
              </a:rPr>
              <a:t>An integrated system board has multiple components integrated into the board itself. These may include the CPU video card , sound card  and various controller cards.  </a:t>
            </a:r>
            <a:endParaRPr lang="en-IN" sz="3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95198" y="3361987"/>
            <a:ext cx="310593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52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88640"/>
            <a:ext cx="7773308" cy="1008112"/>
          </a:xfrm>
        </p:spPr>
        <p:txBody>
          <a:bodyPr anchor="t">
            <a:normAutofit fontScale="90000"/>
          </a:bodyPr>
          <a:lstStyle/>
          <a:p>
            <a:r>
              <a:rPr lang="el-GR" sz="4000" dirty="0"/>
              <a:t>Μη ενσωματωμένη μητρική κάρτα</a:t>
            </a:r>
            <a:br>
              <a:rPr lang="el-GR" sz="4000" dirty="0"/>
            </a:b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923" y="1196752"/>
            <a:ext cx="7773308" cy="1655762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l-GR" sz="2400" dirty="0">
                <a:solidFill>
                  <a:schemeClr val="tx1"/>
                </a:solidFill>
              </a:rPr>
              <a:t>Η μη </a:t>
            </a:r>
            <a:r>
              <a:rPr lang="el-GR" sz="2400" dirty="0" smtClean="0">
                <a:solidFill>
                  <a:schemeClr val="tx1"/>
                </a:solidFill>
              </a:rPr>
              <a:t>ενσωματωμένη κάρτα </a:t>
            </a:r>
            <a:r>
              <a:rPr lang="el-GR" sz="2400" dirty="0">
                <a:solidFill>
                  <a:schemeClr val="tx1"/>
                </a:solidFill>
              </a:rPr>
              <a:t>χρησιμοποιεί εγκατεστημένα εξαρτήματα και κάρτες επέκτασης. Για παράδειγμα, η μη </a:t>
            </a:r>
            <a:r>
              <a:rPr lang="el-GR" sz="2400" dirty="0" smtClean="0">
                <a:solidFill>
                  <a:schemeClr val="tx1"/>
                </a:solidFill>
              </a:rPr>
              <a:t>ενσωματωμένη κάρτα </a:t>
            </a:r>
            <a:r>
              <a:rPr lang="el-GR" sz="2400" dirty="0">
                <a:solidFill>
                  <a:schemeClr val="tx1"/>
                </a:solidFill>
              </a:rPr>
              <a:t>μπορεί να σας επιτρέψει να αναβαθμίσετε την κάρτα γραφικών, αφαιρώντας την παλιά και εγκαθιστώντας μια νέα κάρτα. Η μη ενσωματωμένη μητρική </a:t>
            </a:r>
            <a:r>
              <a:rPr lang="el-GR" sz="2400" dirty="0" smtClean="0">
                <a:solidFill>
                  <a:schemeClr val="tx1"/>
                </a:solidFill>
              </a:rPr>
              <a:t>κάρτα </a:t>
            </a:r>
            <a:r>
              <a:rPr lang="el-GR" sz="2400" dirty="0">
                <a:solidFill>
                  <a:schemeClr val="tx1"/>
                </a:solidFill>
              </a:rPr>
              <a:t>διαθέτει συνήθως αρκετές υποδοχές επέκτασης </a:t>
            </a:r>
            <a:r>
              <a:rPr lang="el-GR" sz="2400" dirty="0" smtClean="0">
                <a:solidFill>
                  <a:schemeClr val="tx1"/>
                </a:solidFill>
              </a:rPr>
              <a:t>PCI</a:t>
            </a:r>
            <a:r>
              <a:rPr lang="en-US" sz="2400" dirty="0" smtClean="0">
                <a:solidFill>
                  <a:schemeClr val="tx1"/>
                </a:solidFill>
              </a:rPr>
              <a:t>.  </a:t>
            </a:r>
            <a:endParaRPr lang="en-IN" sz="2400" dirty="0">
              <a:solidFill>
                <a:schemeClr val="tx1"/>
              </a:solidFill>
            </a:endParaRPr>
          </a:p>
        </p:txBody>
      </p:sp>
      <p:pic>
        <p:nvPicPr>
          <p:cNvPr id="5" name="Picture 2" descr="Image result for non integrated motherboard">
            <a:extLst>
              <a:ext uri="{FF2B5EF4-FFF2-40B4-BE49-F238E27FC236}">
                <a16:creationId xmlns:a16="http://schemas.microsoft.com/office/drawing/2014/main" id="{D0E361A7-40A4-401F-992F-E714AD8F7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62" y="4005064"/>
            <a:ext cx="3840737" cy="255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78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7391853" cy="1773237"/>
          </a:xfrm>
        </p:spPr>
        <p:txBody>
          <a:bodyPr>
            <a:normAutofit/>
          </a:bodyPr>
          <a:lstStyle/>
          <a:p>
            <a:r>
              <a:rPr lang="en-US" sz="4000" dirty="0"/>
              <a:t>Types of motherboard Based on form factor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1371600" lvl="2" indent="-457200" algn="l"/>
            <a:r>
              <a:rPr lang="en-US" sz="3000" dirty="0">
                <a:solidFill>
                  <a:schemeClr val="tx1"/>
                </a:solidFill>
              </a:rPr>
              <a:t>1.    AT</a:t>
            </a:r>
          </a:p>
          <a:p>
            <a:pPr marL="1371600" lvl="2" indent="-457200" algn="l"/>
            <a:r>
              <a:rPr lang="en-US" sz="3000" dirty="0">
                <a:solidFill>
                  <a:schemeClr val="tx1"/>
                </a:solidFill>
              </a:rPr>
              <a:t>2 .  ATX</a:t>
            </a:r>
            <a:endParaRPr lang="en-IN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4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88640"/>
            <a:ext cx="7773308" cy="1163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4000" dirty="0" smtClean="0"/>
              <a:t>Μητρική κάρτα </a:t>
            </a:r>
            <a:r>
              <a:rPr lang="en-US" sz="4000" dirty="0" smtClean="0"/>
              <a:t>At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1484784"/>
            <a:ext cx="7773308" cy="16557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dirty="0" smtClean="0">
                <a:solidFill>
                  <a:schemeClr val="tx1"/>
                </a:solidFill>
              </a:rPr>
              <a:t>Η </a:t>
            </a:r>
            <a:r>
              <a:rPr lang="en-US" dirty="0" smtClean="0">
                <a:solidFill>
                  <a:schemeClr val="tx1"/>
                </a:solidFill>
              </a:rPr>
              <a:t>At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μητρική πλακέτα </a:t>
            </a:r>
            <a:r>
              <a:rPr lang="el-GR" dirty="0" smtClean="0">
                <a:solidFill>
                  <a:schemeClr val="tx1"/>
                </a:solidFill>
              </a:rPr>
              <a:t>είναι μια </a:t>
            </a:r>
            <a:r>
              <a:rPr lang="el-GR" dirty="0">
                <a:solidFill>
                  <a:schemeClr val="tx1"/>
                </a:solidFill>
              </a:rPr>
              <a:t>μητρική πλακέτα με διαστάσεις της τάξης των εκατό χιλιοστών, αρκετά μεγάλη ώστε να μην μπορεί να χωρέσει σε μίνι επιφάνεια εργασίας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t="6258" r="3125" b="4043"/>
          <a:stretch/>
        </p:blipFill>
        <p:spPr>
          <a:xfrm>
            <a:off x="3779912" y="3140546"/>
            <a:ext cx="439248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0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332656"/>
            <a:ext cx="7773308" cy="1019448"/>
          </a:xfrm>
        </p:spPr>
        <p:txBody>
          <a:bodyPr/>
          <a:lstStyle/>
          <a:p>
            <a:r>
              <a:rPr lang="el-GR" sz="4000" dirty="0" smtClean="0"/>
              <a:t>Μητρική κάρτα </a:t>
            </a:r>
            <a:r>
              <a:rPr lang="en-US" sz="4000" dirty="0" smtClean="0"/>
              <a:t>ATX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7773308" cy="2232248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A</a:t>
            </a:r>
            <a:r>
              <a:rPr lang="el-GR" sz="3000" dirty="0" err="1" smtClean="0">
                <a:solidFill>
                  <a:schemeClr val="tx1"/>
                </a:solidFill>
              </a:rPr>
              <a:t>tx</a:t>
            </a:r>
            <a:r>
              <a:rPr lang="en-US" sz="3000" dirty="0" smtClean="0">
                <a:solidFill>
                  <a:schemeClr val="tx1"/>
                </a:solidFill>
              </a:rPr>
              <a:t> (Advanced Technology Extended)</a:t>
            </a:r>
            <a:r>
              <a:rPr lang="el-GR" sz="3000" dirty="0" smtClean="0">
                <a:solidFill>
                  <a:schemeClr val="tx1"/>
                </a:solidFill>
              </a:rPr>
              <a:t> είναι </a:t>
            </a:r>
            <a:r>
              <a:rPr lang="el-GR" sz="3000" dirty="0">
                <a:solidFill>
                  <a:schemeClr val="tx1"/>
                </a:solidFill>
              </a:rPr>
              <a:t>η μητρική πλακέτα που παρήχθη από την </a:t>
            </a:r>
            <a:r>
              <a:rPr lang="el-GR" sz="3000" dirty="0" err="1">
                <a:solidFill>
                  <a:schemeClr val="tx1"/>
                </a:solidFill>
              </a:rPr>
              <a:t>Intel</a:t>
            </a:r>
            <a:r>
              <a:rPr lang="el-GR" sz="3000" dirty="0">
                <a:solidFill>
                  <a:schemeClr val="tx1"/>
                </a:solidFill>
              </a:rPr>
              <a:t> στα μέσα της δεκαετίας του '90 ως βελτίωση από την προηγούμενη μητρική πλακέτα όπως </a:t>
            </a:r>
            <a:r>
              <a:rPr lang="el-GR" sz="3000" dirty="0" smtClean="0">
                <a:solidFill>
                  <a:schemeClr val="tx1"/>
                </a:solidFill>
              </a:rPr>
              <a:t>η </a:t>
            </a:r>
            <a:r>
              <a:rPr lang="en-US" sz="3000" dirty="0" smtClean="0">
                <a:solidFill>
                  <a:schemeClr val="tx1"/>
                </a:solidFill>
              </a:rPr>
              <a:t>at</a:t>
            </a:r>
            <a:r>
              <a:rPr lang="el-GR" sz="3000" dirty="0" smtClean="0">
                <a:solidFill>
                  <a:schemeClr val="tx1"/>
                </a:solidFill>
              </a:rPr>
              <a:t>.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2512" r="1882" b="4513"/>
          <a:stretch/>
        </p:blipFill>
        <p:spPr>
          <a:xfrm>
            <a:off x="4067944" y="3356570"/>
            <a:ext cx="3672408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05218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364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Von Neuman</vt:lpstr>
      <vt:lpstr>Εισαγωγή</vt:lpstr>
      <vt:lpstr>Τύποι μητρικών καρτών</vt:lpstr>
      <vt:lpstr>Τύποι μητρικής κάρτας με βάση τις συσκευές που υποστηρίζουν</vt:lpstr>
      <vt:lpstr>Ενσωματωμένη μητρική κάρτα</vt:lpstr>
      <vt:lpstr>Μη ενσωματωμένη μητρική κάρτα </vt:lpstr>
      <vt:lpstr>Types of motherboard Based on form factor</vt:lpstr>
      <vt:lpstr>Μητρική κάρτα At </vt:lpstr>
      <vt:lpstr>Μητρική κάρτα ATX </vt:lpstr>
      <vt:lpstr>Μητρική Κάρτα επιφάνειας εργασίας </vt:lpstr>
      <vt:lpstr>Μητρική κάρτα Laptop </vt:lpstr>
      <vt:lpstr>Μητρική κάρτα εξυπηρετητών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Basta Eirini</cp:lastModifiedBy>
  <cp:revision>21</cp:revision>
  <dcterms:created xsi:type="dcterms:W3CDTF">2017-03-08T21:43:37Z</dcterms:created>
  <dcterms:modified xsi:type="dcterms:W3CDTF">2018-01-22T10:26:28Z</dcterms:modified>
</cp:coreProperties>
</file>