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1AF"/>
    <a:srgbClr val="3CD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 autoAdjust="0"/>
    <p:restoredTop sz="94660"/>
  </p:normalViewPr>
  <p:slideViewPr>
    <p:cSldViewPr>
      <p:cViewPr varScale="1">
        <p:scale>
          <a:sx n="82" d="100"/>
          <a:sy n="82" d="100"/>
        </p:scale>
        <p:origin x="184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376BA-610B-48A0-96DF-DA333D32E9C6}" type="datetimeFigureOut">
              <a:rPr lang="en-US" smtClean="0"/>
              <a:t>7/6/2017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AA785-EEBD-4BB7-80C8-35816BC18A2E}"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897129-8892-4527-B9B5-28EADF5A0760}" type="datetime1">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3246E-4D3B-46EE-9AF0-FB58E9E24676}" type="datetime1">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9A9CD-0126-458A-886B-6FC07AA530CC}" type="datetime1">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58A32-C64F-48FE-9F74-7D1FFF5C519B}" type="datetime1">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CCAD1-252D-44EF-B951-2C3EF1E1B8D5}" type="datetime1">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3A9ED7-D303-4DD7-9EFB-4DEB198A20E1}" type="datetime1">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EB5655-976F-4B60-BFD7-A21C85921715}" type="datetime1">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EFA360-1CC1-4DCF-86A5-1A446DB958B0}" type="datetime1">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31B42-CABE-4B2F-90EA-E11C6CD8DA02}" type="datetime1">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68E63-69BD-458C-A5A8-C5FC19FB1F0B}" type="datetime1">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29560D-8B6D-4458-A1D3-F697C06A5EBE}" type="datetime1">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20B41-2FE8-497A-8AFC-2BF5483874BC}" type="datetime1">
              <a:rPr lang="en-US" smtClean="0"/>
              <a:t>7/6/2017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F44E5-9FB8-4181-B433-C93897A9A40A}"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itchFamily="18" charset="0"/>
                <a:cs typeface="Times New Roman" pitchFamily="18" charset="0"/>
              </a:rPr>
              <a:t>Von Neuman</a:t>
            </a:r>
          </a:p>
        </p:txBody>
      </p:sp>
      <p:sp>
        <p:nvSpPr>
          <p:cNvPr id="3" name="Subtitle 2"/>
          <p:cNvSpPr>
            <a:spLocks noGrp="1"/>
          </p:cNvSpPr>
          <p:nvPr>
            <p:ph type="subTitle" idx="1"/>
          </p:nvPr>
        </p:nvSpPr>
        <p:spPr/>
        <p:txBody>
          <a:bodyPr/>
          <a:lstStyle/>
          <a:p>
            <a:r>
              <a:rPr lang="en-US" dirty="0">
                <a:solidFill>
                  <a:srgbClr val="29C1AF"/>
                </a:solidFill>
              </a:rPr>
              <a:t>Motherboard</a:t>
            </a:r>
          </a:p>
        </p:txBody>
      </p:sp>
      <p:pic>
        <p:nvPicPr>
          <p:cNvPr id="4" name="Picture 3" descr="D:\LALAS\2016.01_ERAMUS+ VR4STEM\Resurse\antet_VR4STE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40" y="6000768"/>
            <a:ext cx="3357586" cy="7143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0"/>
            <a:ext cx="7765321" cy="1326321"/>
          </a:xfrm>
        </p:spPr>
        <p:txBody>
          <a:bodyPr/>
          <a:lstStyle/>
          <a:p>
            <a:r>
              <a:rPr lang="en-US" sz="4000" dirty="0"/>
              <a:t>Desktop motherboard </a:t>
            </a:r>
          </a:p>
        </p:txBody>
      </p:sp>
      <p:sp>
        <p:nvSpPr>
          <p:cNvPr id="3" name="Content Placeholder 2"/>
          <p:cNvSpPr>
            <a:spLocks noGrp="1"/>
          </p:cNvSpPr>
          <p:nvPr>
            <p:ph idx="1"/>
          </p:nvPr>
        </p:nvSpPr>
        <p:spPr>
          <a:xfrm>
            <a:off x="685345" y="1333961"/>
            <a:ext cx="7765322" cy="3695136"/>
          </a:xfrm>
        </p:spPr>
        <p:txBody>
          <a:bodyPr>
            <a:normAutofit/>
          </a:bodyPr>
          <a:lstStyle/>
          <a:p>
            <a:pPr algn="just"/>
            <a:r>
              <a:rPr lang="en-US" sz="3000" dirty="0"/>
              <a:t>Desktop motherboard  are used in personal or desktop computer. As it is used for application at home and in office, this type of motherboard is the most basic type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108" y="3316977"/>
            <a:ext cx="5246819" cy="3424240"/>
          </a:xfrm>
          <a:prstGeom prst="rect">
            <a:avLst/>
          </a:prstGeom>
        </p:spPr>
      </p:pic>
    </p:spTree>
    <p:extLst>
      <p:ext uri="{BB962C8B-B14F-4D97-AF65-F5344CB8AC3E}">
        <p14:creationId xmlns:p14="http://schemas.microsoft.com/office/powerpoint/2010/main" val="3501376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10" y="0"/>
            <a:ext cx="7765321" cy="1326321"/>
          </a:xfrm>
        </p:spPr>
        <p:txBody>
          <a:bodyPr>
            <a:normAutofit/>
          </a:bodyPr>
          <a:lstStyle/>
          <a:p>
            <a:r>
              <a:rPr lang="en-US" sz="4000" dirty="0"/>
              <a:t>Laptop motherboard </a:t>
            </a:r>
          </a:p>
        </p:txBody>
      </p:sp>
      <p:sp>
        <p:nvSpPr>
          <p:cNvPr id="3" name="Content Placeholder 2"/>
          <p:cNvSpPr>
            <a:spLocks noGrp="1"/>
          </p:cNvSpPr>
          <p:nvPr>
            <p:ph idx="1"/>
          </p:nvPr>
        </p:nvSpPr>
        <p:spPr>
          <a:xfrm>
            <a:off x="694094" y="1479004"/>
            <a:ext cx="7406298" cy="3695136"/>
          </a:xfrm>
        </p:spPr>
        <p:txBody>
          <a:bodyPr/>
          <a:lstStyle/>
          <a:p>
            <a:pPr algn="just"/>
            <a:r>
              <a:rPr lang="en-US" sz="3000" dirty="0"/>
              <a:t>Laptop motherboard is used to connect different parts of a laptop system. These motherboard generally have very  advanced features as compared  to the desktop motherboard and most of the functions have been integrated into the laptop motherboard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524" y="4509120"/>
            <a:ext cx="2914835" cy="1875684"/>
          </a:xfrm>
          <a:prstGeom prst="rect">
            <a:avLst/>
          </a:prstGeom>
        </p:spPr>
      </p:pic>
    </p:spTree>
    <p:extLst>
      <p:ext uri="{BB962C8B-B14F-4D97-AF65-F5344CB8AC3E}">
        <p14:creationId xmlns:p14="http://schemas.microsoft.com/office/powerpoint/2010/main" val="361924555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60649"/>
            <a:ext cx="7765321" cy="1080120"/>
          </a:xfrm>
        </p:spPr>
        <p:txBody>
          <a:bodyPr>
            <a:normAutofit fontScale="90000"/>
          </a:bodyPr>
          <a:lstStyle/>
          <a:p>
            <a:r>
              <a:rPr lang="en-US" dirty="0"/>
              <a:t>Server motherboard </a:t>
            </a:r>
            <a:br>
              <a:rPr lang="en-US" dirty="0"/>
            </a:br>
            <a:endParaRPr lang="en-US" dirty="0"/>
          </a:p>
        </p:txBody>
      </p:sp>
      <p:sp>
        <p:nvSpPr>
          <p:cNvPr id="3" name="Content Placeholder 2"/>
          <p:cNvSpPr>
            <a:spLocks noGrp="1"/>
          </p:cNvSpPr>
          <p:nvPr>
            <p:ph idx="1"/>
          </p:nvPr>
        </p:nvSpPr>
        <p:spPr>
          <a:xfrm>
            <a:off x="685345" y="1221392"/>
            <a:ext cx="7765322" cy="3695136"/>
          </a:xfrm>
        </p:spPr>
        <p:txBody>
          <a:bodyPr/>
          <a:lstStyle/>
          <a:p>
            <a:pPr algn="just"/>
            <a:r>
              <a:rPr lang="en-US" sz="3000" dirty="0"/>
              <a:t>Server motherboard are more advanced then desktop motherboard and are designed  to offer high -end service which are more reliable and ready to operate  in 24*7 environments.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376468"/>
            <a:ext cx="5382369" cy="3080120"/>
          </a:xfrm>
          <a:prstGeom prst="rect">
            <a:avLst/>
          </a:prstGeom>
        </p:spPr>
      </p:pic>
    </p:spTree>
    <p:extLst>
      <p:ext uri="{BB962C8B-B14F-4D97-AF65-F5344CB8AC3E}">
        <p14:creationId xmlns:p14="http://schemas.microsoft.com/office/powerpoint/2010/main" val="2818380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i="1" dirty="0"/>
              <a:t>Introduction</a:t>
            </a:r>
          </a:p>
        </p:txBody>
      </p:sp>
      <p:sp>
        <p:nvSpPr>
          <p:cNvPr id="3" name="Content Placeholder 2"/>
          <p:cNvSpPr>
            <a:spLocks noGrp="1"/>
          </p:cNvSpPr>
          <p:nvPr>
            <p:ph idx="1"/>
          </p:nvPr>
        </p:nvSpPr>
        <p:spPr>
          <a:xfrm>
            <a:off x="457200" y="1628800"/>
            <a:ext cx="8686800" cy="1385038"/>
          </a:xfrm>
        </p:spPr>
        <p:txBody>
          <a:bodyPr>
            <a:normAutofit lnSpcReduction="10000"/>
          </a:bodyPr>
          <a:lstStyle/>
          <a:p>
            <a:pPr marL="36576" indent="0" algn="just">
              <a:buNone/>
            </a:pPr>
            <a:r>
              <a:rPr lang="en-US" sz="3000" dirty="0"/>
              <a:t>Motherboard is a main (PCB) printed circuit board where are all the components or devices are connected directly and in</a:t>
            </a:r>
            <a:r>
              <a:rPr lang="en-IN" sz="3000" dirty="0"/>
              <a:t>directly.</a:t>
            </a:r>
          </a:p>
          <a:p>
            <a:pPr algn="just"/>
            <a:endParaRPr lang="en-IN" sz="2400"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3429000"/>
            <a:ext cx="5688632" cy="3127530"/>
          </a:xfrm>
          <a:prstGeom prst="rect">
            <a:avLst/>
          </a:prstGeom>
        </p:spPr>
      </p:pic>
    </p:spTree>
    <p:extLst>
      <p:ext uri="{BB962C8B-B14F-4D97-AF65-F5344CB8AC3E}">
        <p14:creationId xmlns:p14="http://schemas.microsoft.com/office/powerpoint/2010/main" val="1399617470"/>
      </p:ext>
    </p:extLst>
  </p:cSld>
  <p:clrMapOvr>
    <a:overrideClrMapping bg1="lt1" tx1="dk1" bg2="lt2" tx2="dk2" accent1="accent1" accent2="accent2" accent3="accent3" accent4="accent4" accent5="accent5" accent6="accent6" hlink="hlink" folHlink="folHlink"/>
  </p:clrMapOvr>
  <p:transition spd="slow" advClick="0" advTm="100">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332656"/>
            <a:ext cx="7765321" cy="1326321"/>
          </a:xfrm>
        </p:spPr>
        <p:txBody>
          <a:bodyPr>
            <a:normAutofit/>
          </a:bodyPr>
          <a:lstStyle/>
          <a:p>
            <a:r>
              <a:rPr lang="en-US" sz="4000" i="1" dirty="0"/>
              <a:t>TYPES OF MOTHERBOARD</a:t>
            </a:r>
          </a:p>
        </p:txBody>
      </p:sp>
      <p:sp>
        <p:nvSpPr>
          <p:cNvPr id="3" name="Content Placeholder 2"/>
          <p:cNvSpPr>
            <a:spLocks noGrp="1"/>
          </p:cNvSpPr>
          <p:nvPr>
            <p:ph idx="1"/>
          </p:nvPr>
        </p:nvSpPr>
        <p:spPr>
          <a:xfrm>
            <a:off x="685346" y="1629768"/>
            <a:ext cx="7919102" cy="4761936"/>
          </a:xfrm>
        </p:spPr>
        <p:txBody>
          <a:bodyPr>
            <a:normAutofit fontScale="92500" lnSpcReduction="10000"/>
          </a:bodyPr>
          <a:lstStyle/>
          <a:p>
            <a:r>
              <a:rPr lang="en-US" dirty="0"/>
              <a:t>Integrated Motherboard</a:t>
            </a:r>
          </a:p>
          <a:p>
            <a:r>
              <a:rPr lang="en-US" dirty="0"/>
              <a:t> Non Integrated Motherboard</a:t>
            </a:r>
          </a:p>
          <a:p>
            <a:endParaRPr lang="en-US" dirty="0"/>
          </a:p>
          <a:p>
            <a:r>
              <a:rPr lang="en-US" dirty="0"/>
              <a:t> Desktop Motherboard</a:t>
            </a:r>
          </a:p>
          <a:p>
            <a:r>
              <a:rPr lang="en-US" dirty="0"/>
              <a:t> Laptop Motherboard </a:t>
            </a:r>
          </a:p>
          <a:p>
            <a:r>
              <a:rPr lang="en-US" dirty="0"/>
              <a:t> Server Mother </a:t>
            </a:r>
            <a:r>
              <a:rPr lang="en-US" dirty="0" err="1"/>
              <a:t>Bord</a:t>
            </a:r>
            <a:r>
              <a:rPr lang="en-US" dirty="0"/>
              <a:t> </a:t>
            </a:r>
          </a:p>
          <a:p>
            <a:r>
              <a:rPr lang="en-US" dirty="0"/>
              <a:t>  </a:t>
            </a:r>
          </a:p>
          <a:p>
            <a:r>
              <a:rPr lang="en-US" dirty="0"/>
              <a:t> At Motherboard </a:t>
            </a:r>
          </a:p>
          <a:p>
            <a:r>
              <a:rPr lang="en-US" dirty="0"/>
              <a:t> </a:t>
            </a:r>
            <a:r>
              <a:rPr lang="en-US" dirty="0" err="1"/>
              <a:t>Atx</a:t>
            </a:r>
            <a:r>
              <a:rPr lang="en-US" dirty="0"/>
              <a:t> </a:t>
            </a:r>
            <a:r>
              <a:rPr lang="en-US" dirty="0" err="1"/>
              <a:t>Motherbord</a:t>
            </a:r>
            <a:r>
              <a:rPr lang="en-US" dirty="0"/>
              <a:t> </a:t>
            </a:r>
          </a:p>
          <a:p>
            <a:pPr marL="0" indent="0">
              <a:buNone/>
            </a:pPr>
            <a:endParaRPr lang="en-US" dirty="0"/>
          </a:p>
        </p:txBody>
      </p:sp>
    </p:spTree>
    <p:extLst>
      <p:ext uri="{BB962C8B-B14F-4D97-AF65-F5344CB8AC3E}">
        <p14:creationId xmlns:p14="http://schemas.microsoft.com/office/powerpoint/2010/main" val="4133062945"/>
      </p:ext>
    </p:extLst>
  </p:cSld>
  <p:clrMapOvr>
    <a:overrideClrMapping bg1="lt1" tx1="dk1" bg2="lt2" tx2="dk2" accent1="accent1" accent2="accent2" accent3="accent3" accent4="accent4" accent5="accent5" accent6="accent6" hlink="hlink" folHlink="folHlink"/>
  </p:clrMapOvr>
  <p:transition spd="slow">
    <p:wipe/>
    <p:sndAc>
      <p:stSnd>
        <p:snd r:embed="rId3" name="explod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3661" y="476672"/>
            <a:ext cx="8229600" cy="1143000"/>
          </a:xfrm>
        </p:spPr>
        <p:txBody>
          <a:bodyPr>
            <a:normAutofit fontScale="90000"/>
          </a:bodyPr>
          <a:lstStyle/>
          <a:p>
            <a:r>
              <a:rPr lang="en-US" dirty="0"/>
              <a:t>Types of motherboard based on devices they support</a:t>
            </a:r>
            <a:endParaRPr lang="en-IN" dirty="0"/>
          </a:p>
        </p:txBody>
      </p:sp>
      <p:sp>
        <p:nvSpPr>
          <p:cNvPr id="3" name="Content Placeholder 2"/>
          <p:cNvSpPr>
            <a:spLocks noGrp="1"/>
          </p:cNvSpPr>
          <p:nvPr>
            <p:ph idx="1"/>
          </p:nvPr>
        </p:nvSpPr>
        <p:spPr>
          <a:xfrm>
            <a:off x="685800" y="2743200"/>
            <a:ext cx="7765322" cy="3695136"/>
          </a:xfrm>
        </p:spPr>
        <p:txBody>
          <a:bodyPr anchor="t">
            <a:normAutofit/>
          </a:bodyPr>
          <a:lstStyle/>
          <a:p>
            <a:pPr>
              <a:buNone/>
            </a:pPr>
            <a:endParaRPr lang="en-US" sz="3000" dirty="0">
              <a:solidFill>
                <a:srgbClr val="FFFF00"/>
              </a:solidFill>
            </a:endParaRPr>
          </a:p>
          <a:p>
            <a:r>
              <a:rPr lang="en-IN" sz="3000" dirty="0"/>
              <a:t>Integrated  motherboard</a:t>
            </a:r>
          </a:p>
          <a:p>
            <a:endParaRPr lang="en-IN" sz="3000" dirty="0"/>
          </a:p>
          <a:p>
            <a:r>
              <a:rPr lang="en-IN" sz="3000" dirty="0"/>
              <a:t>Non integrated motherboard </a:t>
            </a:r>
          </a:p>
          <a:p>
            <a:endParaRPr lang="en-IN" sz="3000" dirty="0"/>
          </a:p>
        </p:txBody>
      </p:sp>
    </p:spTree>
    <p:extLst>
      <p:ext uri="{BB962C8B-B14F-4D97-AF65-F5344CB8AC3E}">
        <p14:creationId xmlns:p14="http://schemas.microsoft.com/office/powerpoint/2010/main" val="3972220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85728"/>
            <a:ext cx="7773308" cy="1055040"/>
          </a:xfrm>
        </p:spPr>
        <p:txBody>
          <a:bodyPr vert="horz" lIns="91440" tIns="45720" rIns="91440" bIns="45720" rtlCol="0" anchor="ctr">
            <a:normAutofit/>
          </a:bodyPr>
          <a:lstStyle/>
          <a:p>
            <a:r>
              <a:rPr lang="en-US" sz="4000" dirty="0"/>
              <a:t>Integrated motherboard</a:t>
            </a:r>
            <a:endParaRPr lang="en-IN" sz="4000" dirty="0"/>
          </a:p>
        </p:txBody>
      </p:sp>
      <p:sp>
        <p:nvSpPr>
          <p:cNvPr id="3" name="Subtitle 2"/>
          <p:cNvSpPr>
            <a:spLocks noGrp="1"/>
          </p:cNvSpPr>
          <p:nvPr>
            <p:ph type="subTitle" idx="1"/>
          </p:nvPr>
        </p:nvSpPr>
        <p:spPr>
          <a:xfrm>
            <a:off x="797880" y="1431506"/>
            <a:ext cx="7773308" cy="1655762"/>
          </a:xfrm>
        </p:spPr>
        <p:txBody>
          <a:bodyPr>
            <a:noAutofit/>
          </a:bodyPr>
          <a:lstStyle/>
          <a:p>
            <a:pPr algn="just"/>
            <a:r>
              <a:rPr lang="en-US" sz="3000" dirty="0">
                <a:solidFill>
                  <a:schemeClr val="tx1"/>
                </a:solidFill>
              </a:rPr>
              <a:t>An integrated system board has multiple components integrated into the board itself. These may include the CPU video card , sound card  and various controller cards.  </a:t>
            </a:r>
            <a:endParaRPr lang="en-IN" sz="30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495198" y="3361987"/>
            <a:ext cx="3105932" cy="3384376"/>
          </a:xfrm>
          <a:prstGeom prst="rect">
            <a:avLst/>
          </a:prstGeom>
        </p:spPr>
      </p:pic>
    </p:spTree>
    <p:extLst>
      <p:ext uri="{BB962C8B-B14F-4D97-AF65-F5344CB8AC3E}">
        <p14:creationId xmlns:p14="http://schemas.microsoft.com/office/powerpoint/2010/main" val="1939052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88640"/>
            <a:ext cx="7773308" cy="1008112"/>
          </a:xfrm>
        </p:spPr>
        <p:txBody>
          <a:bodyPr anchor="t"/>
          <a:lstStyle/>
          <a:p>
            <a:r>
              <a:rPr lang="en-US" sz="4000" dirty="0"/>
              <a:t>Non integrated motherboard</a:t>
            </a:r>
            <a:endParaRPr lang="en-IN" sz="4000" dirty="0"/>
          </a:p>
        </p:txBody>
      </p:sp>
      <p:sp>
        <p:nvSpPr>
          <p:cNvPr id="3" name="Subtitle 2"/>
          <p:cNvSpPr>
            <a:spLocks noGrp="1"/>
          </p:cNvSpPr>
          <p:nvPr>
            <p:ph type="subTitle" idx="1"/>
          </p:nvPr>
        </p:nvSpPr>
        <p:spPr>
          <a:xfrm>
            <a:off x="697923" y="1196752"/>
            <a:ext cx="7773308" cy="1655762"/>
          </a:xfrm>
        </p:spPr>
        <p:txBody>
          <a:bodyPr vert="horz" lIns="91440" tIns="45720" rIns="91440" bIns="45720" rtlCol="0">
            <a:noAutofit/>
          </a:bodyPr>
          <a:lstStyle/>
          <a:p>
            <a:pPr algn="just"/>
            <a:r>
              <a:rPr lang="en-US" sz="3000" dirty="0">
                <a:solidFill>
                  <a:schemeClr val="tx1"/>
                </a:solidFill>
              </a:rPr>
              <a:t>Non integrated system board uses installable components  and expansion cards. For example, non integrated system board may allow you to upgrade the video card by removing the old one and installing a new one. Non integrated motherboard typically have several PCI  expansion slots as well.  </a:t>
            </a:r>
            <a:endParaRPr lang="en-IN" sz="3000" dirty="0">
              <a:solidFill>
                <a:schemeClr val="tx1"/>
              </a:solidFill>
            </a:endParaRPr>
          </a:p>
        </p:txBody>
      </p:sp>
      <p:pic>
        <p:nvPicPr>
          <p:cNvPr id="5" name="Picture 2" descr="Image result for non integrated motherboard">
            <a:extLst>
              <a:ext uri="{FF2B5EF4-FFF2-40B4-BE49-F238E27FC236}">
                <a16:creationId xmlns:a16="http://schemas.microsoft.com/office/drawing/2014/main" id="{D0E361A7-40A4-401F-992F-E714AD8F74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062" y="4005064"/>
            <a:ext cx="3840737" cy="255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78410"/>
      </p:ext>
    </p:extLst>
  </p:cSld>
  <p:clrMapOvr>
    <a:overrideClrMapping bg1="lt1" tx1="dk1" bg2="lt2" tx2="dk2" accent1="accent1" accent2="accent2" accent3="accent3" accent4="accent4" accent5="accent5" accent6="accent6" hlink="hlink" folHlink="folHlink"/>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391853" cy="1773237"/>
          </a:xfrm>
        </p:spPr>
        <p:txBody>
          <a:bodyPr>
            <a:normAutofit/>
          </a:bodyPr>
          <a:lstStyle/>
          <a:p>
            <a:r>
              <a:rPr lang="en-US" sz="4000" dirty="0"/>
              <a:t>Types of motherboard Based on form factor</a:t>
            </a:r>
            <a:endParaRPr lang="en-IN" sz="4000" dirty="0"/>
          </a:p>
        </p:txBody>
      </p:sp>
      <p:sp>
        <p:nvSpPr>
          <p:cNvPr id="3" name="Subtitle 2"/>
          <p:cNvSpPr>
            <a:spLocks noGrp="1"/>
          </p:cNvSpPr>
          <p:nvPr>
            <p:ph type="subTitle" idx="1"/>
          </p:nvPr>
        </p:nvSpPr>
        <p:spPr/>
        <p:txBody>
          <a:bodyPr>
            <a:normAutofit/>
          </a:bodyPr>
          <a:lstStyle/>
          <a:p>
            <a:pPr marL="1371600" lvl="2" indent="-457200" algn="l"/>
            <a:r>
              <a:rPr lang="en-US" sz="3000" dirty="0">
                <a:solidFill>
                  <a:schemeClr val="tx1"/>
                </a:solidFill>
              </a:rPr>
              <a:t>1.    AT</a:t>
            </a:r>
          </a:p>
          <a:p>
            <a:pPr marL="1371600" lvl="2" indent="-457200" algn="l"/>
            <a:r>
              <a:rPr lang="en-US" sz="3000" dirty="0">
                <a:solidFill>
                  <a:schemeClr val="tx1"/>
                </a:solidFill>
              </a:rPr>
              <a:t>2 .  ATX</a:t>
            </a:r>
            <a:endParaRPr lang="en-IN" sz="3000" dirty="0">
              <a:solidFill>
                <a:schemeClr val="tx1"/>
              </a:solidFill>
            </a:endParaRPr>
          </a:p>
        </p:txBody>
      </p:sp>
    </p:spTree>
    <p:extLst>
      <p:ext uri="{BB962C8B-B14F-4D97-AF65-F5344CB8AC3E}">
        <p14:creationId xmlns:p14="http://schemas.microsoft.com/office/powerpoint/2010/main" val="113154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88640"/>
            <a:ext cx="7773308" cy="1163464"/>
          </a:xfrm>
        </p:spPr>
        <p:txBody>
          <a:bodyPr/>
          <a:lstStyle/>
          <a:p>
            <a:pPr>
              <a:lnSpc>
                <a:spcPct val="100000"/>
              </a:lnSpc>
            </a:pPr>
            <a:r>
              <a:rPr lang="en-US" sz="4000" dirty="0"/>
              <a:t>At MotherboARD</a:t>
            </a:r>
          </a:p>
        </p:txBody>
      </p:sp>
      <p:sp>
        <p:nvSpPr>
          <p:cNvPr id="3" name="Subtitle 2"/>
          <p:cNvSpPr>
            <a:spLocks noGrp="1"/>
          </p:cNvSpPr>
          <p:nvPr>
            <p:ph type="subTitle" idx="1"/>
          </p:nvPr>
        </p:nvSpPr>
        <p:spPr>
          <a:xfrm>
            <a:off x="685347" y="1484784"/>
            <a:ext cx="7773308" cy="1655762"/>
          </a:xfrm>
        </p:spPr>
        <p:txBody>
          <a:bodyPr>
            <a:normAutofit fontScale="92500" lnSpcReduction="20000"/>
          </a:bodyPr>
          <a:lstStyle/>
          <a:p>
            <a:pPr algn="just"/>
            <a:r>
              <a:rPr lang="en-US" dirty="0">
                <a:solidFill>
                  <a:schemeClr val="tx1"/>
                </a:solidFill>
              </a:rPr>
              <a:t>At motherboard is a motherboard which has dimensions of the order of some hundred millimeters, big enough to be  unable  to fit in mini desktop.</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64" t="6258" r="3125" b="4043"/>
          <a:stretch/>
        </p:blipFill>
        <p:spPr>
          <a:xfrm>
            <a:off x="3779912" y="3140546"/>
            <a:ext cx="4392488" cy="3096344"/>
          </a:xfrm>
          <a:prstGeom prst="rect">
            <a:avLst/>
          </a:prstGeom>
        </p:spPr>
      </p:pic>
    </p:spTree>
    <p:extLst>
      <p:ext uri="{BB962C8B-B14F-4D97-AF65-F5344CB8AC3E}">
        <p14:creationId xmlns:p14="http://schemas.microsoft.com/office/powerpoint/2010/main" val="767840591"/>
      </p:ext>
    </p:extLst>
  </p:cSld>
  <p:clrMapOvr>
    <a:overrideClrMapping bg1="lt1" tx1="dk1" bg2="lt2" tx2="dk2" accent1="accent1" accent2="accent2" accent3="accent3" accent4="accent4" accent5="accent5" accent6="accent6" hlink="hlink" folHlink="folHlink"/>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347" y="332656"/>
            <a:ext cx="7773308" cy="1019448"/>
          </a:xfrm>
        </p:spPr>
        <p:txBody>
          <a:bodyPr/>
          <a:lstStyle/>
          <a:p>
            <a:r>
              <a:rPr lang="en-US" sz="4000" dirty="0"/>
              <a:t>ATX MOTHERBOARD </a:t>
            </a:r>
          </a:p>
        </p:txBody>
      </p:sp>
      <p:sp>
        <p:nvSpPr>
          <p:cNvPr id="3" name="Subtitle 2"/>
          <p:cNvSpPr>
            <a:spLocks noGrp="1"/>
          </p:cNvSpPr>
          <p:nvPr>
            <p:ph type="subTitle" idx="1"/>
          </p:nvPr>
        </p:nvSpPr>
        <p:spPr>
          <a:xfrm>
            <a:off x="539552" y="1700808"/>
            <a:ext cx="7773308" cy="2232248"/>
          </a:xfrm>
        </p:spPr>
        <p:txBody>
          <a:bodyPr>
            <a:noAutofit/>
          </a:bodyPr>
          <a:lstStyle/>
          <a:p>
            <a:pPr algn="just">
              <a:lnSpc>
                <a:spcPct val="80000"/>
              </a:lnSpc>
            </a:pPr>
            <a:r>
              <a:rPr lang="en-US" sz="3000" dirty="0">
                <a:solidFill>
                  <a:schemeClr val="tx1"/>
                </a:solidFill>
              </a:rPr>
              <a:t>Advanced technology extended, or popularly known as the </a:t>
            </a:r>
            <a:r>
              <a:rPr lang="en-US" sz="3000" dirty="0" err="1">
                <a:solidFill>
                  <a:schemeClr val="tx1"/>
                </a:solidFill>
              </a:rPr>
              <a:t>atx</a:t>
            </a:r>
            <a:r>
              <a:rPr lang="en-US" sz="3000" dirty="0">
                <a:solidFill>
                  <a:schemeClr val="tx1"/>
                </a:solidFill>
              </a:rPr>
              <a:t>, are the motherboard which were produced by the intel in mid 90`s as an improvement from the previously working motherboard such as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26" t="2512" r="1882" b="4513"/>
          <a:stretch/>
        </p:blipFill>
        <p:spPr>
          <a:xfrm>
            <a:off x="4067944" y="3356570"/>
            <a:ext cx="3672408" cy="26642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05218762"/>
      </p:ext>
    </p:extLst>
  </p:cSld>
  <p:clrMapOvr>
    <a:overrideClrMapping bg1="lt1" tx1="dk1" bg2="lt2" tx2="dk2" accent1="accent1" accent2="accent2" accent3="accent3" accent4="accent4" accent5="accent5" accent6="accent6" hlink="hlink" folHlink="folHlink"/>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TotalTime>
  <Words>334</Words>
  <Application>Microsoft Office PowerPoint</Application>
  <PresentationFormat>Apresentação na tela (4:3)</PresentationFormat>
  <Paragraphs>37</Paragraphs>
  <Slides>12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Calibri</vt:lpstr>
      <vt:lpstr>Times New Roman</vt:lpstr>
      <vt:lpstr>Office Theme</vt:lpstr>
      <vt:lpstr>Von Neuman</vt:lpstr>
      <vt:lpstr>Introduction</vt:lpstr>
      <vt:lpstr>TYPES OF MOTHERBOARD</vt:lpstr>
      <vt:lpstr>Types of motherboard based on devices they support</vt:lpstr>
      <vt:lpstr>Integrated motherboard</vt:lpstr>
      <vt:lpstr>Non integrated motherboard</vt:lpstr>
      <vt:lpstr>Types of motherboard Based on form factor</vt:lpstr>
      <vt:lpstr>At MotherboARD</vt:lpstr>
      <vt:lpstr>ATX MOTHERBOARD </vt:lpstr>
      <vt:lpstr>Desktop motherboard </vt:lpstr>
      <vt:lpstr>Laptop motherboard </vt:lpstr>
      <vt:lpstr>Server motherboard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dc:title>
  <dc:creator>covan</dc:creator>
  <cp:lastModifiedBy>Alexandre junior</cp:lastModifiedBy>
  <cp:revision>17</cp:revision>
  <dcterms:created xsi:type="dcterms:W3CDTF">2017-03-08T21:43:37Z</dcterms:created>
  <dcterms:modified xsi:type="dcterms:W3CDTF">2017-07-06T13:44:11Z</dcterms:modified>
</cp:coreProperties>
</file>