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69" r:id="rId3"/>
    <p:sldId id="26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C1AF"/>
    <a:srgbClr val="3CD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4660"/>
  </p:normalViewPr>
  <p:slideViewPr>
    <p:cSldViewPr>
      <p:cViewPr>
        <p:scale>
          <a:sx n="70" d="100"/>
          <a:sy n="70" d="100"/>
        </p:scale>
        <p:origin x="-159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9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Neumanova</a:t>
            </a:r>
            <a:r>
              <a:rPr lang="sk-SK" b="1">
                <a:latin typeface="Times New Roman" pitchFamily="18" charset="0"/>
                <a:cs typeface="Times New Roman" pitchFamily="18" charset="0"/>
              </a:rPr>
              <a:t> architektúra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29C1AF"/>
                </a:solidFill>
              </a:rPr>
              <a:t>GPU – </a:t>
            </a:r>
            <a:r>
              <a:rPr lang="sk-SK" dirty="0" smtClean="0">
                <a:solidFill>
                  <a:srgbClr val="29C1AF"/>
                </a:solidFill>
              </a:rPr>
              <a:t>Grafická procesorová jednotka a</a:t>
            </a:r>
            <a:r>
              <a:rPr lang="en-US" dirty="0" smtClean="0">
                <a:solidFill>
                  <a:srgbClr val="29C1AF"/>
                </a:solidFill>
              </a:rPr>
              <a:t> </a:t>
            </a:r>
            <a:r>
              <a:rPr lang="en-US" dirty="0">
                <a:solidFill>
                  <a:srgbClr val="29C1AF"/>
                </a:solidFill>
              </a:rPr>
              <a:t>PCI Express </a:t>
            </a:r>
          </a:p>
        </p:txBody>
      </p:sp>
      <p:pic>
        <p:nvPicPr>
          <p:cNvPr id="4" name="Picture 3" descr="D:\LALAS\2016.01_ERAMUS+ VR4STEM\Resurse\antet_VR4STE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6000768"/>
            <a:ext cx="3357586" cy="71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i="1" dirty="0" smtClean="0"/>
              <a:t>Úvod</a:t>
            </a:r>
            <a:endParaRPr lang="en-IN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59"/>
            <a:ext cx="8568952" cy="2035383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sk-SK" sz="2600" dirty="0" smtClean="0"/>
              <a:t>Konvenčná PCI, často označovaná len ako PCI, je lokálna počítačová zbernica, ktorá slúži na pripojenie hardvérových zariadení do počítača. PCI zabezpečuje aj pripojenie periférnych komponentov a je súčasťou štandardnej lokálnej zbernice PCI.</a:t>
            </a:r>
            <a:endParaRPr lang="sk-SK" sz="26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02CACFBA-7EF6-42FF-B276-7821E09A6CC6}"/>
              </a:ext>
            </a:extLst>
          </p:cNvPr>
          <p:cNvSpPr/>
          <p:nvPr/>
        </p:nvSpPr>
        <p:spPr>
          <a:xfrm>
            <a:off x="450912" y="3304143"/>
            <a:ext cx="40490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2600" dirty="0" smtClean="0"/>
              <a:t>Typické PCI karty používané v počítačoch zahŕňajú: sieťové karty, zvukové karty, modemy, prídavné porty ako USB alebo sériové, karty televízneho prijímača a ovládače diskov.</a:t>
            </a:r>
            <a:endParaRPr lang="sk-SK" sz="2600" dirty="0"/>
          </a:p>
        </p:txBody>
      </p:sp>
      <p:pic>
        <p:nvPicPr>
          <p:cNvPr id="2050" name="Picture 2" descr="Image result for pci express">
            <a:extLst>
              <a:ext uri="{FF2B5EF4-FFF2-40B4-BE49-F238E27FC236}">
                <a16:creationId xmlns:a16="http://schemas.microsoft.com/office/drawing/2014/main" xmlns="" id="{4346DA6F-3EF8-42F9-B118-797FEDBB0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17646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298477"/>
      </p:ext>
    </p:extLst>
  </p:cSld>
  <p:clrMapOvr>
    <a:masterClrMapping/>
  </p:clrMapOvr>
  <p:transition spd="slow" advClick="0" advTm="1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i="1" dirty="0"/>
              <a:t>Úvod</a:t>
            </a:r>
            <a:endParaRPr lang="en-IN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147248" cy="2088231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sk-SK" sz="2400" dirty="0" smtClean="0"/>
              <a:t>Grafická procesorová jednotka (GPU), tiež označovaná ako vizuálna spracovacia jednotka (VPU), je špecializovaný elektronický obvod navrhnutý tak, aby rýchlo pracoval s pamäťou a tak urýchlil prácu s obrázkami prostredníctvom vyrovnávacej pamäti určenej na výstup na displej.</a:t>
            </a:r>
            <a:endParaRPr lang="sk-SK" sz="2400" dirty="0"/>
          </a:p>
        </p:txBody>
      </p:sp>
      <p:pic>
        <p:nvPicPr>
          <p:cNvPr id="1026" name="Picture 2" descr="Image result for gpu">
            <a:extLst>
              <a:ext uri="{FF2B5EF4-FFF2-40B4-BE49-F238E27FC236}">
                <a16:creationId xmlns:a16="http://schemas.microsoft.com/office/drawing/2014/main" xmlns="" id="{11AF0949-4096-4CFA-830E-13F259C4D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890">
            <a:off x="4459470" y="3412173"/>
            <a:ext cx="4422422" cy="335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2EDE810D-0560-414F-AD94-033F0143E833}"/>
              </a:ext>
            </a:extLst>
          </p:cNvPr>
          <p:cNvSpPr/>
          <p:nvPr/>
        </p:nvSpPr>
        <p:spPr>
          <a:xfrm>
            <a:off x="478700" y="3560236"/>
            <a:ext cx="4237316" cy="2893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2600" dirty="0" smtClean="0"/>
              <a:t>V osobnom počítači </a:t>
            </a:r>
            <a:r>
              <a:rPr lang="sk-SK" sz="2600" dirty="0" err="1" smtClean="0"/>
              <a:t>môž</a:t>
            </a:r>
            <a:r>
              <a:rPr lang="en-GB" sz="2600" dirty="0" smtClean="0"/>
              <a:t>e</a:t>
            </a:r>
            <a:r>
              <a:rPr lang="sk-SK" sz="2600" dirty="0" smtClean="0"/>
              <a:t> byť grafická jednotka GPU </a:t>
            </a:r>
            <a:r>
              <a:rPr lang="en-GB" sz="2600" dirty="0" err="1" smtClean="0"/>
              <a:t>osaden</a:t>
            </a:r>
            <a:r>
              <a:rPr lang="sk-SK" sz="2600" dirty="0" smtClean="0"/>
              <a:t>á na grafickej karte alebo môže byť vložená do základnej dosky alebo v určitých </a:t>
            </a:r>
            <a:r>
              <a:rPr lang="sk-SK" sz="2600" smtClean="0"/>
              <a:t>prípadoch priamo </a:t>
            </a:r>
            <a:r>
              <a:rPr lang="sk-SK" sz="2600" dirty="0" smtClean="0"/>
              <a:t>na procesore.</a:t>
            </a: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1399617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151</Words>
  <Application>Microsoft Office PowerPoint</Application>
  <PresentationFormat>Prezentácia na obrazovke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</vt:i4>
      </vt:variant>
    </vt:vector>
  </HeadingPairs>
  <TitlesOfParts>
    <vt:vector size="4" baseType="lpstr">
      <vt:lpstr>Office Theme</vt:lpstr>
      <vt:lpstr>Von Neumanova architektúra</vt:lpstr>
      <vt:lpstr>Úvod</vt:lpstr>
      <vt:lpstr>Úvod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Zuzana Palkova</cp:lastModifiedBy>
  <cp:revision>50</cp:revision>
  <dcterms:created xsi:type="dcterms:W3CDTF">2017-03-08T21:43:37Z</dcterms:created>
  <dcterms:modified xsi:type="dcterms:W3CDTF">2018-01-27T10:17:31Z</dcterms:modified>
</cp:coreProperties>
</file>