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3"/>
    <p:sldId id="269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628" autoAdjust="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75"/>
        <p:guide pos="28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.xml"/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Von Neuman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9C1AF"/>
                </a:solidFill>
              </a:rPr>
              <a:t>GPU – Graphics Processing Unit and PCI Express </a:t>
            </a:r>
          </a:p>
        </p:txBody>
      </p:sp>
      <p:pic>
        <p:nvPicPr>
          <p:cNvPr id="4" name="Picture 3" descr="D:\LALAS\2016.01_ERAMUS+ VR4STEM\Resurse\antet_VR4STEM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6000768"/>
            <a:ext cx="3357586" cy="71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i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3312368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-US" sz="2600" dirty="0"/>
              <a:t>PCI-ul conventional, adesea prescurtat ca PCI, este un port local al computerului pentru atasarea componentelor hardware intr-un computer. PCI este prescurtarea pentru Interconectarea Componentelor Periferice si este o parte a PCI Local Bus standard. </a:t>
            </a:r>
            <a:endParaRPr lang="en-US" sz="2600" dirty="0"/>
          </a:p>
          <a:p>
            <a:pPr marL="36830" indent="0" algn="just">
              <a:buNone/>
            </a:pPr>
            <a:endParaRPr lang="en-IN" sz="2600" b="1" dirty="0"/>
          </a:p>
        </p:txBody>
      </p:sp>
      <p:sp>
        <p:nvSpPr>
          <p:cNvPr id="4" name="Retângulo 3"/>
          <p:cNvSpPr/>
          <p:nvPr/>
        </p:nvSpPr>
        <p:spPr>
          <a:xfrm>
            <a:off x="368560" y="3140968"/>
            <a:ext cx="3761048" cy="366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/>
              <a:t>Tipicile placi PCI folosite intr-un calculator includ: placa de internet, placa de sunet, modem-uri, extra porturi precum USB si portul serial, placi de captura si controlerele de disc.</a:t>
            </a:r>
            <a:endParaRPr lang="en-US" sz="2600" dirty="0"/>
          </a:p>
        </p:txBody>
      </p:sp>
      <p:pic>
        <p:nvPicPr>
          <p:cNvPr id="2050" name="Picture 2" descr="Image result for pci expres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1764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i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2088231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-US" sz="2600" dirty="0"/>
              <a:t>O unitate de procesare grafica (GPU), uneori numita unitate de procesare vizuala (VPU), este un circuit electronic specializat conceput pentru a manipula si a altera memoria rapid pentru a accelera crearea imaginilor intr-un frame buffer destinat afisarii pe ecran.</a:t>
            </a:r>
            <a:endParaRPr lang="en-IN" sz="2600" b="1" dirty="0"/>
          </a:p>
        </p:txBody>
      </p:sp>
      <p:pic>
        <p:nvPicPr>
          <p:cNvPr id="1026" name="Picture 2" descr="Image result for gpu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888">
            <a:off x="4366311" y="3452813"/>
            <a:ext cx="4422422" cy="335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78700" y="3560236"/>
            <a:ext cx="3970784" cy="289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/>
              <a:t>Într-un computer personal, un GPU poate fi prezent pe o placă video sau poate fi încorporat pe placa de bază sau, în anumite CPU-uri, pe anafura de silicon a componentei CPU.</a:t>
            </a:r>
            <a:endParaRPr lang="en-US" sz="2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WPS Presentation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Theme</vt:lpstr>
      <vt:lpstr>Von Neuman</vt:lpstr>
      <vt:lpstr>Introduction</vt:lpstr>
      <vt:lpstr>Introduction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User</cp:lastModifiedBy>
  <cp:revision>42</cp:revision>
  <dcterms:created xsi:type="dcterms:W3CDTF">2017-03-08T21:43:00Z</dcterms:created>
  <dcterms:modified xsi:type="dcterms:W3CDTF">2018-01-22T01:49:17Z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2057-10.1.0.5652</vt:lpwstr>
  </property>
</Properties>
</file>