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
  </p:notesMasterIdLst>
  <p:sldIdLst>
    <p:sldId id="256" r:id="rId2"/>
    <p:sldId id="269" r:id="rId3"/>
    <p:sldId id="265"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1AF"/>
    <a:srgbClr val="3CD6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28" autoAdjust="0"/>
    <p:restoredTop sz="94660"/>
  </p:normalViewPr>
  <p:slideViewPr>
    <p:cSldViewPr>
      <p:cViewPr varScale="1">
        <p:scale>
          <a:sx n="109" d="100"/>
          <a:sy n="109" d="100"/>
        </p:scale>
        <p:origin x="21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376BA-610B-48A0-96DF-DA333D32E9C6}" type="datetimeFigureOut">
              <a:rPr lang="en-US" smtClean="0"/>
              <a:pPr/>
              <a:t>1/22/2018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AA785-EEBD-4BB7-80C8-35816BC18A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897129-8892-4527-B9B5-28EADF5A0760}" type="datetime1">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E3246E-4D3B-46EE-9AF0-FB58E9E24676}" type="datetime1">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69A9CD-0126-458A-886B-6FC07AA530CC}" type="datetime1">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58A32-C64F-48FE-9F74-7D1FFF5C519B}" type="datetime1">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7CCAD1-252D-44EF-B951-2C3EF1E1B8D5}" type="datetime1">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3A9ED7-D303-4DD7-9EFB-4DEB198A20E1}" type="datetime1">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EB5655-976F-4B60-BFD7-A21C85921715}" type="datetime1">
              <a:rPr lang="en-US" smtClean="0"/>
              <a:pPr/>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EFA360-1CC1-4DCF-86A5-1A446DB958B0}" type="datetime1">
              <a:rPr lang="en-US" smtClean="0"/>
              <a:pPr/>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31B42-CABE-4B2F-90EA-E11C6CD8DA02}" type="datetime1">
              <a:rPr lang="en-US" smtClean="0"/>
              <a:pPr/>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668E63-69BD-458C-A5A8-C5FC19FB1F0B}" type="datetime1">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29560D-8B6D-4458-A1D3-F697C06A5EBE}" type="datetime1">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20B41-2FE8-497A-8AFC-2BF5483874BC}" type="datetime1">
              <a:rPr lang="en-US" smtClean="0"/>
              <a:pPr/>
              <a:t>1/22/2018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F44E5-9FB8-4181-B433-C93897A9A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Times New Roman" pitchFamily="18" charset="0"/>
                <a:cs typeface="Times New Roman" pitchFamily="18" charset="0"/>
              </a:rPr>
              <a:t>Von Neuman</a:t>
            </a:r>
          </a:p>
        </p:txBody>
      </p:sp>
      <p:sp>
        <p:nvSpPr>
          <p:cNvPr id="3" name="Subtitle 2"/>
          <p:cNvSpPr>
            <a:spLocks noGrp="1"/>
          </p:cNvSpPr>
          <p:nvPr>
            <p:ph type="subTitle" idx="1"/>
          </p:nvPr>
        </p:nvSpPr>
        <p:spPr/>
        <p:txBody>
          <a:bodyPr/>
          <a:lstStyle/>
          <a:p>
            <a:r>
              <a:rPr lang="el-GR" dirty="0">
                <a:solidFill>
                  <a:srgbClr val="29C1AF"/>
                </a:solidFill>
              </a:rPr>
              <a:t>GPU - Μονάδα επεξεργασίας γραφικών και PCI Express</a:t>
            </a:r>
            <a:endParaRPr lang="en-US" dirty="0">
              <a:solidFill>
                <a:srgbClr val="29C1AF"/>
              </a:solidFill>
            </a:endParaRPr>
          </a:p>
        </p:txBody>
      </p:sp>
      <p:pic>
        <p:nvPicPr>
          <p:cNvPr id="4" name="Picture 3" descr="D:\LALAS\2016.01_ERAMUS+ VR4STEM\Resurse\antet_VR4STEM.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40" y="6000768"/>
            <a:ext cx="3357586" cy="7143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i="1" dirty="0" smtClean="0"/>
              <a:t>Εισαγωγή</a:t>
            </a:r>
            <a:endParaRPr lang="en-IN" sz="4000" i="1" dirty="0"/>
          </a:p>
        </p:txBody>
      </p:sp>
      <p:sp>
        <p:nvSpPr>
          <p:cNvPr id="3" name="Content Placeholder 2"/>
          <p:cNvSpPr>
            <a:spLocks noGrp="1"/>
          </p:cNvSpPr>
          <p:nvPr>
            <p:ph idx="1"/>
          </p:nvPr>
        </p:nvSpPr>
        <p:spPr>
          <a:xfrm>
            <a:off x="683568" y="1268760"/>
            <a:ext cx="7920880" cy="4968552"/>
          </a:xfrm>
        </p:spPr>
        <p:txBody>
          <a:bodyPr vert="horz" lIns="91440" tIns="45720" rIns="91440" bIns="45720" rtlCol="0">
            <a:noAutofit/>
          </a:bodyPr>
          <a:lstStyle/>
          <a:p>
            <a:pPr algn="just"/>
            <a:r>
              <a:rPr lang="el-GR" sz="2000" dirty="0"/>
              <a:t>Το συμβατικό PCI, συχνά </a:t>
            </a:r>
            <a:r>
              <a:rPr lang="el-GR" sz="2000" dirty="0" smtClean="0"/>
              <a:t>αναφερόμενο ως </a:t>
            </a:r>
            <a:r>
              <a:rPr lang="el-GR" sz="2000" dirty="0"/>
              <a:t>PCI, είναι ένας τοπικός δίαυλος υπολογιστή για τη σύνδεση συσκευών υλικού σε έναν υπολογιστή. Το PCI είναι ο αρχικός χαρακτήρας για τη διασύνδεση περιφερειακών συνιστωσών και αποτελεί μέρος του προτύπου PCI </a:t>
            </a:r>
            <a:r>
              <a:rPr lang="el-GR" sz="2000" dirty="0" err="1"/>
              <a:t>Local</a:t>
            </a:r>
            <a:r>
              <a:rPr lang="el-GR" sz="2000" dirty="0"/>
              <a:t> </a:t>
            </a:r>
            <a:r>
              <a:rPr lang="el-GR" sz="2000" dirty="0" err="1"/>
              <a:t>Bus</a:t>
            </a:r>
            <a:r>
              <a:rPr lang="en-US" sz="2000" dirty="0" smtClean="0"/>
              <a:t>. </a:t>
            </a:r>
            <a:endParaRPr lang="en-US" sz="2000" dirty="0"/>
          </a:p>
          <a:p>
            <a:pPr marL="36576" indent="0" algn="just">
              <a:buNone/>
            </a:pPr>
            <a:endParaRPr lang="en-IN" sz="2600" b="1" dirty="0"/>
          </a:p>
        </p:txBody>
      </p:sp>
      <p:sp>
        <p:nvSpPr>
          <p:cNvPr id="4" name="Retângulo 3">
            <a:extLst>
              <a:ext uri="{FF2B5EF4-FFF2-40B4-BE49-F238E27FC236}">
                <a16:creationId xmlns:a16="http://schemas.microsoft.com/office/drawing/2014/main" id="{02CACFBA-7EF6-42FF-B276-7821E09A6CC6}"/>
              </a:ext>
            </a:extLst>
          </p:cNvPr>
          <p:cNvSpPr/>
          <p:nvPr/>
        </p:nvSpPr>
        <p:spPr>
          <a:xfrm>
            <a:off x="368560" y="3140968"/>
            <a:ext cx="3761048" cy="2554545"/>
          </a:xfrm>
          <a:prstGeom prst="rect">
            <a:avLst/>
          </a:prstGeom>
        </p:spPr>
        <p:txBody>
          <a:bodyPr wrap="square">
            <a:spAutoFit/>
          </a:bodyPr>
          <a:lstStyle/>
          <a:p>
            <a:pPr marL="342900" indent="-342900" algn="just">
              <a:spcBef>
                <a:spcPct val="20000"/>
              </a:spcBef>
              <a:buFont typeface="Arial" pitchFamily="34" charset="0"/>
              <a:buChar char="•"/>
            </a:pPr>
            <a:r>
              <a:rPr lang="el-GR" sz="2000" dirty="0"/>
              <a:t>Οι τυπικές κάρτες PCI που χρησιμοποιούνται σε υπολογιστές περιλαμβάνουν: κάρτες δικτύου, κάρτες ήχου, μόντεμ, πρόσθετες θύρες όπως USB ή σειριακά, κάρτες δέκτη τηλεόρασης και ελεγκτές δίσκων.</a:t>
            </a:r>
            <a:endParaRPr lang="en-US" sz="2000" dirty="0"/>
          </a:p>
        </p:txBody>
      </p:sp>
      <p:pic>
        <p:nvPicPr>
          <p:cNvPr id="2050" name="Picture 2" descr="Image result for pci express">
            <a:extLst>
              <a:ext uri="{FF2B5EF4-FFF2-40B4-BE49-F238E27FC236}">
                <a16:creationId xmlns:a16="http://schemas.microsoft.com/office/drawing/2014/main" id="{4346DA6F-3EF8-42F9-B118-797FEDBB03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3429000"/>
            <a:ext cx="4176464"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298477"/>
      </p:ext>
    </p:extLst>
  </p:cSld>
  <p:clrMapOvr>
    <a:masterClrMapping/>
  </p:clrMapOvr>
  <p:transition spd="slow" advClick="0" advTm="100">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i="1" dirty="0" smtClean="0"/>
              <a:t>Εισαγωγή</a:t>
            </a:r>
            <a:endParaRPr lang="en-IN" sz="4000" i="1" dirty="0"/>
          </a:p>
        </p:txBody>
      </p:sp>
      <p:sp>
        <p:nvSpPr>
          <p:cNvPr id="3" name="Content Placeholder 2"/>
          <p:cNvSpPr>
            <a:spLocks noGrp="1"/>
          </p:cNvSpPr>
          <p:nvPr>
            <p:ph idx="1"/>
          </p:nvPr>
        </p:nvSpPr>
        <p:spPr>
          <a:xfrm>
            <a:off x="457200" y="1268760"/>
            <a:ext cx="8147248" cy="2088231"/>
          </a:xfrm>
        </p:spPr>
        <p:txBody>
          <a:bodyPr vert="horz" lIns="91440" tIns="45720" rIns="91440" bIns="45720" rtlCol="0">
            <a:noAutofit/>
          </a:bodyPr>
          <a:lstStyle/>
          <a:p>
            <a:pPr algn="just"/>
            <a:r>
              <a:rPr lang="el-GR" sz="2400" dirty="0"/>
              <a:t>Μια μονάδα επεξεργασίας γραφικών (GPU), επίσης αποκαλούμενη περιστασιακά μονάδα οπτικής επεξεργασίας (VPU), είναι ένα εξειδικευμένο ηλεκτρονικό κύκλωμα σχεδιασμένο για να χειρίζεται γρήγορα και να τροποποιεί τη μνήμη για να επιταχύνει τη δημιουργία εικόνων σε ένα προσωρινό </a:t>
            </a:r>
            <a:r>
              <a:rPr lang="el-GR" sz="2400" dirty="0" err="1"/>
              <a:t>buffer</a:t>
            </a:r>
            <a:r>
              <a:rPr lang="el-GR" sz="2400" dirty="0"/>
              <a:t> που προορίζεται για έξοδο σε μια οθόνη.</a:t>
            </a:r>
            <a:endParaRPr lang="en-IN" sz="2400" b="1" dirty="0"/>
          </a:p>
        </p:txBody>
      </p:sp>
      <p:pic>
        <p:nvPicPr>
          <p:cNvPr id="1026" name="Picture 2" descr="Image result for gpu">
            <a:extLst>
              <a:ext uri="{FF2B5EF4-FFF2-40B4-BE49-F238E27FC236}">
                <a16:creationId xmlns:a16="http://schemas.microsoft.com/office/drawing/2014/main" id="{11AF0949-4096-4CFA-830E-13F259C4D2C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16890">
            <a:off x="4294556" y="3381233"/>
            <a:ext cx="4422422" cy="3358802"/>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2EDE810D-0560-414F-AD94-033F0143E833}"/>
              </a:ext>
            </a:extLst>
          </p:cNvPr>
          <p:cNvSpPr/>
          <p:nvPr/>
        </p:nvSpPr>
        <p:spPr>
          <a:xfrm>
            <a:off x="478700" y="3560236"/>
            <a:ext cx="3970784" cy="2893100"/>
          </a:xfrm>
          <a:prstGeom prst="rect">
            <a:avLst/>
          </a:prstGeom>
        </p:spPr>
        <p:txBody>
          <a:bodyPr vert="horz" lIns="91440" tIns="45720" rIns="91440" bIns="45720" rtlCol="0">
            <a:noAutofit/>
          </a:bodyPr>
          <a:lstStyle/>
          <a:p>
            <a:pPr marL="342900" indent="-342900" algn="just">
              <a:spcBef>
                <a:spcPct val="20000"/>
              </a:spcBef>
              <a:buFont typeface="Arial" pitchFamily="34" charset="0"/>
              <a:buChar char="•"/>
            </a:pPr>
            <a:r>
              <a:rPr lang="el-GR" sz="2400" dirty="0"/>
              <a:t>Σε έναν προσωπικό υπολογιστή, μια GPU μπορεί να είναι παρούσα σε μια κάρτα γραφικών ή μπορεί να ενσωματωθεί στη μητρική πλακέτα ή σε συγκεκριμένες CPU στο CPU </a:t>
            </a:r>
            <a:r>
              <a:rPr lang="el-GR" sz="2400" dirty="0" err="1"/>
              <a:t>die</a:t>
            </a:r>
            <a:endParaRPr lang="en-US" sz="2400" dirty="0"/>
          </a:p>
        </p:txBody>
      </p:sp>
    </p:spTree>
    <p:extLst>
      <p:ext uri="{BB962C8B-B14F-4D97-AF65-F5344CB8AC3E}">
        <p14:creationId xmlns:p14="http://schemas.microsoft.com/office/powerpoint/2010/main" val="1399617470"/>
      </p:ext>
    </p:extLst>
  </p:cSld>
  <p:clrMapOvr>
    <a:overrideClrMapping bg1="lt1" tx1="dk1" bg2="lt2" tx2="dk2" accent1="accent1" accent2="accent2" accent3="accent3" accent4="accent4" accent5="accent5" accent6="accent6" hlink="hlink" folHlink="folHlink"/>
  </p:clrMapOvr>
  <p:transition spd="slow" advClick="0" advTm="100">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237</TotalTime>
  <Words>165</Words>
  <Application>Microsoft Office PowerPoint</Application>
  <PresentationFormat>On-screen Show (4:3)</PresentationFormat>
  <Paragraphs>8</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Times New Roman</vt:lpstr>
      <vt:lpstr>Office Theme</vt:lpstr>
      <vt:lpstr>Von Neuman</vt:lpstr>
      <vt:lpstr>Εισαγωγή</vt:lpstr>
      <vt:lpstr>Εισαγωγή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Gamification</dc:title>
  <dc:creator>covan</dc:creator>
  <cp:lastModifiedBy>Basta Eirini</cp:lastModifiedBy>
  <cp:revision>42</cp:revision>
  <dcterms:created xsi:type="dcterms:W3CDTF">2017-03-08T21:43:37Z</dcterms:created>
  <dcterms:modified xsi:type="dcterms:W3CDTF">2018-01-22T08:53:22Z</dcterms:modified>
</cp:coreProperties>
</file>