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69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28" autoAdjust="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Von Neuman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9C1AF"/>
                </a:solidFill>
              </a:rPr>
              <a:t>GPU – Graphics Processing Unit and PCI Express </a:t>
            </a: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i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3312368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600" dirty="0"/>
              <a:t>Conventional PCI, often shortened to PCI, is a local computer bus for attaching hardware devices in a computer. PCI is the initialism for Peripheral Component Interconnect and is part of the PCI Local Bus standard. </a:t>
            </a:r>
          </a:p>
          <a:p>
            <a:pPr marL="36576" indent="0" algn="just">
              <a:buNone/>
            </a:pPr>
            <a:endParaRPr lang="en-IN" sz="26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2CACFBA-7EF6-42FF-B276-7821E09A6CC6}"/>
              </a:ext>
            </a:extLst>
          </p:cNvPr>
          <p:cNvSpPr/>
          <p:nvPr/>
        </p:nvSpPr>
        <p:spPr>
          <a:xfrm>
            <a:off x="368560" y="3140968"/>
            <a:ext cx="37610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Typical PCI cards used in PCs include: network cards, sound cards, modems, extra ports such as USB or serial, TV tuner cards and disk controllers. </a:t>
            </a:r>
          </a:p>
        </p:txBody>
      </p:sp>
      <p:pic>
        <p:nvPicPr>
          <p:cNvPr id="2050" name="Picture 2" descr="Image result for pci express">
            <a:extLst>
              <a:ext uri="{FF2B5EF4-FFF2-40B4-BE49-F238E27FC236}">
                <a16:creationId xmlns:a16="http://schemas.microsoft.com/office/drawing/2014/main" xmlns="" id="{4346DA6F-3EF8-42F9-B118-797FEDBB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7298477"/>
      </p:ext>
    </p:extLst>
  </p:cSld>
  <p:clrMapOvr>
    <a:masterClrMapping/>
  </p:clrMapOvr>
  <p:transition spd="slow" advClick="0" advTm="1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i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208823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600" dirty="0"/>
              <a:t>A graphics processing unit (GPU), also occasionally called visual processing unit (VPU), is a specialized electronic circuit designed to rapidly manipulate and alter memory to accelerate the creation of images in a frame buffer intended for output to a display. </a:t>
            </a:r>
          </a:p>
          <a:p>
            <a:pPr marL="36576" indent="0" algn="just">
              <a:buNone/>
            </a:pPr>
            <a:endParaRPr lang="en-IN" sz="2600" b="1" dirty="0"/>
          </a:p>
        </p:txBody>
      </p:sp>
      <p:pic>
        <p:nvPicPr>
          <p:cNvPr id="1026" name="Picture 2" descr="Image result for gpu">
            <a:extLst>
              <a:ext uri="{FF2B5EF4-FFF2-40B4-BE49-F238E27FC236}">
                <a16:creationId xmlns:a16="http://schemas.microsoft.com/office/drawing/2014/main" xmlns="" id="{11AF0949-4096-4CFA-830E-13F259C4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6890">
            <a:off x="4294556" y="3412173"/>
            <a:ext cx="4422422" cy="33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EDE810D-0560-414F-AD94-033F0143E833}"/>
              </a:ext>
            </a:extLst>
          </p:cNvPr>
          <p:cNvSpPr/>
          <p:nvPr/>
        </p:nvSpPr>
        <p:spPr>
          <a:xfrm>
            <a:off x="478700" y="3560236"/>
            <a:ext cx="3970784" cy="289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In a personal computer, a GPU can be present on a video card, or it can be embedded on the motherboard or—in certain CPUs—on the CPU die.</a:t>
            </a:r>
          </a:p>
        </p:txBody>
      </p:sp>
    </p:spTree>
    <p:extLst>
      <p:ext uri="{BB962C8B-B14F-4D97-AF65-F5344CB8AC3E}">
        <p14:creationId xmlns:p14="http://schemas.microsoft.com/office/powerpoint/2010/main" xmlns="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134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Von Neuman</vt:lpstr>
      <vt:lpstr>Introduction</vt:lpstr>
      <vt:lpstr>Introduction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covan</cp:lastModifiedBy>
  <cp:revision>41</cp:revision>
  <dcterms:created xsi:type="dcterms:W3CDTF">2017-03-08T21:43:37Z</dcterms:created>
  <dcterms:modified xsi:type="dcterms:W3CDTF">2017-11-27T21:17:49Z</dcterms:modified>
</cp:coreProperties>
</file>