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628" autoAdjust="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.wikipedia.org/wiki/Server_comput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Von Neuman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29C1AF"/>
                </a:solidFill>
              </a:rPr>
              <a:t>CPU</a:t>
            </a: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i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2592288"/>
          </a:xfrm>
        </p:spPr>
        <p:txBody>
          <a:bodyPr>
            <a:noAutofit/>
          </a:bodyPr>
          <a:lstStyle/>
          <a:p>
            <a:pPr marL="36576" indent="0" algn="just">
              <a:buNone/>
            </a:pPr>
            <a:r>
              <a:rPr lang="en-US" sz="2600" dirty="0"/>
              <a:t>A </a:t>
            </a:r>
            <a:r>
              <a:rPr lang="en-US" sz="2600" b="1" dirty="0"/>
              <a:t>central processing unit</a:t>
            </a:r>
            <a:r>
              <a:rPr lang="en-US" sz="2600" dirty="0"/>
              <a:t> (</a:t>
            </a:r>
            <a:r>
              <a:rPr lang="en-US" sz="2600" b="1" dirty="0"/>
              <a:t>CPU</a:t>
            </a:r>
            <a:r>
              <a:rPr lang="en-US" sz="2600" dirty="0"/>
              <a:t>) is the electronic circuitry within a computer that carries out the instructions of a computer program by performing the basic arithmetic, logical, control and input/output (I/O) operations specified by the instructions. </a:t>
            </a:r>
            <a:endParaRPr lang="en-IN" sz="2600" dirty="0">
              <a:latin typeface="Times New Roman" pitchFamily="18" charset="0"/>
              <a:cs typeface="Times New Roman" pitchFamily="18" charset="0"/>
            </a:endParaRPr>
          </a:p>
          <a:p>
            <a:endParaRPr lang="en-IN" sz="2600" dirty="0">
              <a:latin typeface="Times New Roman" pitchFamily="18" charset="0"/>
              <a:cs typeface="Times New Roman" pitchFamily="18" charset="0"/>
            </a:endParaRPr>
          </a:p>
          <a:p>
            <a:endParaRPr lang="en-IN" sz="2600" dirty="0"/>
          </a:p>
        </p:txBody>
      </p:sp>
      <p:pic>
        <p:nvPicPr>
          <p:cNvPr id="5" name="Picture 12" descr="DT_Haswell_i7_FB_678x452">
            <a:extLst>
              <a:ext uri="{FF2B5EF4-FFF2-40B4-BE49-F238E27FC236}">
                <a16:creationId xmlns:a16="http://schemas.microsoft.com/office/drawing/2014/main" xmlns="" id="{0E4B5759-3A68-4DF0-8EAB-C4A87431CC1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6360" y="4005064"/>
            <a:ext cx="3960440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99617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332656"/>
            <a:ext cx="7765321" cy="1326321"/>
          </a:xfrm>
        </p:spPr>
        <p:txBody>
          <a:bodyPr>
            <a:normAutofit/>
          </a:bodyPr>
          <a:lstStyle/>
          <a:p>
            <a:r>
              <a:rPr lang="en-US" sz="4000" i="1" dirty="0"/>
              <a:t>CPU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629768"/>
            <a:ext cx="7765321" cy="2375296"/>
          </a:xfrm>
        </p:spPr>
        <p:txBody>
          <a:bodyPr>
            <a:noAutofit/>
          </a:bodyPr>
          <a:lstStyle/>
          <a:p>
            <a:pPr algn="just"/>
            <a:r>
              <a:rPr lang="en-US" sz="2600" dirty="0"/>
              <a:t>The CPU is one of the main portions of the computer, that carries out instructions to the computer program</a:t>
            </a:r>
          </a:p>
          <a:p>
            <a:pPr algn="just"/>
            <a:r>
              <a:rPr lang="en-US" sz="2600" dirty="0"/>
              <a:t>CPU performs arithmetical, logical and input/output operations</a:t>
            </a:r>
          </a:p>
          <a:p>
            <a:pPr algn="just"/>
            <a:endParaRPr lang="en-US" sz="2600" dirty="0"/>
          </a:p>
        </p:txBody>
      </p:sp>
      <p:pic>
        <p:nvPicPr>
          <p:cNvPr id="1026" name="Picture 2" descr="Resultado de imagem para CPU">
            <a:extLst>
              <a:ext uri="{FF2B5EF4-FFF2-40B4-BE49-F238E27FC236}">
                <a16:creationId xmlns:a16="http://schemas.microsoft.com/office/drawing/2014/main" xmlns="" id="{261D7593-DBAD-4CBF-B41E-2AE3E1C3C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88301" y="3789040"/>
            <a:ext cx="3562366" cy="213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5CF881F7-0DD7-4CA8-AB80-B57B0F327B13}"/>
              </a:ext>
            </a:extLst>
          </p:cNvPr>
          <p:cNvSpPr/>
          <p:nvPr/>
        </p:nvSpPr>
        <p:spPr>
          <a:xfrm>
            <a:off x="712120" y="4208072"/>
            <a:ext cx="4075904" cy="2226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/>
              <a:t>The designs of the CPU may have changed, but they all perform the same operations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4133062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  <p:sndAc>
      <p:stSnd>
        <p:snd r:embed="rId3" name="explod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42F8DA05-2C78-4262-948B-1DC2CF67E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4487447D-5D96-4634-84AC-122891A3D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332656"/>
            <a:ext cx="7765321" cy="1326321"/>
          </a:xfrm>
        </p:spPr>
        <p:txBody>
          <a:bodyPr>
            <a:normAutofit/>
          </a:bodyPr>
          <a:lstStyle/>
          <a:p>
            <a:r>
              <a:rPr lang="en-US" sz="4000" i="1" dirty="0"/>
              <a:t>CPU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B7B0F49-91D5-497B-BA24-1ED15F740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629768"/>
            <a:ext cx="7765321" cy="2375296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n-US" sz="2600" dirty="0"/>
              <a:t> Components of a CPU </a:t>
            </a:r>
          </a:p>
          <a:p>
            <a:pPr lvl="1" algn="just"/>
            <a:r>
              <a:rPr lang="en-US" sz="2600" dirty="0"/>
              <a:t>Two main components</a:t>
            </a:r>
          </a:p>
          <a:p>
            <a:pPr lvl="2" algn="just"/>
            <a:r>
              <a:rPr lang="en-US" sz="2600" dirty="0"/>
              <a:t>Arithmetic Logic Unit </a:t>
            </a:r>
          </a:p>
          <a:p>
            <a:pPr lvl="2" algn="just"/>
            <a:r>
              <a:rPr lang="en-US" sz="2600" dirty="0"/>
              <a:t>Control Unit</a:t>
            </a:r>
          </a:p>
        </p:txBody>
      </p:sp>
    </p:spTree>
    <p:extLst>
      <p:ext uri="{BB962C8B-B14F-4D97-AF65-F5344CB8AC3E}">
        <p14:creationId xmlns:p14="http://schemas.microsoft.com/office/powerpoint/2010/main" xmlns="" val="21047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68D9C17-57B5-4900-87B3-C070B88D4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dirty="0"/>
              <a:t>ALU(Arithmetic Logic Unit)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77921C9-E96E-470E-A7D0-880A3D5B5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just"/>
            <a:r>
              <a:rPr lang="en-US" sz="2600" dirty="0"/>
              <a:t>The unit that performs arithmetic and logic operations such as addition, subtraction, shifting operations and logic instructions (Boolean comparisons, such as AND, OR, XOR, and NOT operations)  </a:t>
            </a:r>
          </a:p>
          <a:p>
            <a:pPr algn="just"/>
            <a:endParaRPr lang="en-US" sz="2600" dirty="0"/>
          </a:p>
          <a:p>
            <a:pPr algn="just"/>
            <a:r>
              <a:rPr lang="en-US" sz="2600" dirty="0"/>
              <a:t>ALUs are designed to perform integer calculations. Therefore, besides adding and subtracting, ALUs often handle the multiplications, since the result is also an integer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533582C6-2579-4A39-B1B5-840B1AEE8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292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C7499B5-2D0A-4AF9-8903-934C60519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n-US" sz="2600" dirty="0"/>
              <a:t>FPU (Floating-Point Unit) </a:t>
            </a:r>
          </a:p>
          <a:p>
            <a:pPr marL="0" indent="0" algn="just">
              <a:buNone/>
            </a:pPr>
            <a:r>
              <a:rPr lang="en-US" sz="2600" dirty="0"/>
              <a:t> </a:t>
            </a:r>
          </a:p>
          <a:p>
            <a:pPr algn="just"/>
            <a:r>
              <a:rPr lang="en-US" sz="2600" dirty="0"/>
              <a:t>ALUs typically do not perform division operations, as the result may be a fraction, or a "floating point" number. Instead, division operations are usually handled by the FPU, which also performs other non-integer calculations 6 ALU (Arithmetic Logic Unit)</a:t>
            </a:r>
          </a:p>
          <a:p>
            <a:pPr algn="just"/>
            <a:endParaRPr lang="en-US" sz="26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963216C5-E745-4559-8CCB-5F1A9BB6C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7506E173-E721-4054-ADB4-A3776F579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4000" i="1" dirty="0"/>
              <a:t>ALU(Arithmetic Logic Unit)</a:t>
            </a:r>
          </a:p>
        </p:txBody>
      </p:sp>
    </p:spTree>
    <p:extLst>
      <p:ext uri="{BB962C8B-B14F-4D97-AF65-F5344CB8AC3E}">
        <p14:creationId xmlns:p14="http://schemas.microsoft.com/office/powerpoint/2010/main" xmlns="" val="172727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80D3A7-039F-4753-839E-8A4F5A684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dirty="0"/>
              <a:t>Control Unit (CU)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06ABEFD-6370-4242-A1D9-58CA25810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61" y="1624012"/>
            <a:ext cx="8229600" cy="4613299"/>
          </a:xfrm>
        </p:spPr>
        <p:txBody>
          <a:bodyPr>
            <a:noAutofit/>
          </a:bodyPr>
          <a:lstStyle/>
          <a:p>
            <a:pPr algn="just"/>
            <a:r>
              <a:rPr lang="en-US" sz="2600" dirty="0"/>
              <a:t>The control unit is basically circuitry inside the CPU, controlling the operations inside the CPU and "directing traffic" in a sense. The functions a control unit performs can depend on the type of CPU, since the varying degrees of architecture between all the different CPUs will determine the functions of the control unit</a:t>
            </a:r>
          </a:p>
          <a:p>
            <a:pPr marL="0" indent="0" algn="just">
              <a:buNone/>
            </a:pPr>
            <a:endParaRPr lang="en-US" sz="2600" dirty="0"/>
          </a:p>
          <a:p>
            <a:pPr algn="just"/>
            <a:r>
              <a:rPr lang="en-US" sz="2600" dirty="0"/>
              <a:t>Handles all processor control signals. It directs all input and output flow, fetches code for instructions from microprograms and directs other units and models by providing control and timing signals 8 Control Unit (CU)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D8C9CFE1-FCB0-4B2C-A804-ABDC738C7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5334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765321" cy="1326321"/>
          </a:xfrm>
        </p:spPr>
        <p:txBody>
          <a:bodyPr>
            <a:normAutofit/>
          </a:bodyPr>
          <a:lstStyle/>
          <a:p>
            <a:r>
              <a:rPr lang="en-IN" sz="4000" i="1" dirty="0"/>
              <a:t>CPU 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7811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sz="2800" dirty="0"/>
              <a:t>A CPU socket or slot is an electrical component that attaches to a printed circuit board (PCB) and is designed to house a CPU (also called a microprocessor). </a:t>
            </a:r>
          </a:p>
          <a:p>
            <a:pPr algn="just"/>
            <a:r>
              <a:rPr lang="en-IN" sz="2800" dirty="0"/>
              <a:t>It is a special type of integrated circuit socket designed for very high pin counts.</a:t>
            </a:r>
          </a:p>
          <a:p>
            <a:pPr algn="just"/>
            <a:r>
              <a:rPr lang="en-IN" sz="2800" dirty="0"/>
              <a:t>CPU sockets on the motherboard can most often be found in most desktop and server</a:t>
            </a:r>
            <a:r>
              <a:rPr lang="en-IN" sz="2800" dirty="0">
                <a:hlinkClick r:id="rId2" tooltip="Server computer"/>
              </a:rPr>
              <a:t> </a:t>
            </a:r>
            <a:r>
              <a:rPr lang="en-IN" sz="2800" dirty="0"/>
              <a:t>computers (laptops typically use surface mount CPUs), particularly those based on the Intelx86 architecture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85" y="1988840"/>
            <a:ext cx="317500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8887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284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Von Neuman</vt:lpstr>
      <vt:lpstr>Introduction</vt:lpstr>
      <vt:lpstr>CPU</vt:lpstr>
      <vt:lpstr>CPU</vt:lpstr>
      <vt:lpstr>ALU(Arithmetic Logic Unit)</vt:lpstr>
      <vt:lpstr>ALU(Arithmetic Logic Unit)</vt:lpstr>
      <vt:lpstr>Control Unit (CU) </vt:lpstr>
      <vt:lpstr>CPU Socket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31</cp:revision>
  <dcterms:created xsi:type="dcterms:W3CDTF">2017-03-08T21:43:37Z</dcterms:created>
  <dcterms:modified xsi:type="dcterms:W3CDTF">2017-11-27T21:17:34Z</dcterms:modified>
</cp:coreProperties>
</file>