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9" r:id="rId4"/>
    <p:sldId id="259" r:id="rId5"/>
    <p:sldId id="265" r:id="rId6"/>
    <p:sldId id="261" r:id="rId7"/>
    <p:sldId id="266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0" autoAdjust="0"/>
    <p:restoredTop sz="86410" autoAdjust="0"/>
  </p:normalViewPr>
  <p:slideViewPr>
    <p:cSldViewPr>
      <p:cViewPr>
        <p:scale>
          <a:sx n="66" d="100"/>
          <a:sy n="66" d="100"/>
        </p:scale>
        <p:origin x="594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8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8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58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58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91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91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noProof="0" dirty="0" smtClean="0"/>
              <a:t>Marketingová Stratégia</a:t>
            </a:r>
            <a:endParaRPr lang="sk-SK" b="1" noProof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noProof="0" dirty="0" smtClean="0">
                <a:solidFill>
                  <a:srgbClr val="29C1AF"/>
                </a:solidFill>
              </a:rPr>
              <a:t>Marketing</a:t>
            </a:r>
            <a:endParaRPr lang="sk-SK" noProof="0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noProof="0" dirty="0" smtClean="0"/>
              <a:t>Marketing</a:t>
            </a:r>
            <a:endParaRPr lang="sk-SK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sk-SK" sz="3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dôležitou súčasťou podnikania</a:t>
            </a:r>
          </a:p>
          <a:p>
            <a:pPr lvl="0"/>
            <a:r>
              <a:rPr lang="sk-SK" sz="3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podniková a výrobná politika založená na požiadavkách trhu zameraných na dosiahnutie maximálneho ekonomického efektu trhových vzťahov</a:t>
            </a:r>
          </a:p>
          <a:p>
            <a:pPr lvl="0"/>
            <a:r>
              <a:rPr lang="sk-SK" sz="3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závisí od reklamy a trhu</a:t>
            </a:r>
          </a:p>
          <a:p>
            <a:pPr lvl="0"/>
            <a:r>
              <a:rPr lang="sk-SK" sz="3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sleduje proces realizácie plánovaných myšlienok na trh</a:t>
            </a:r>
          </a:p>
          <a:p>
            <a:pPr lvl="0"/>
            <a:r>
              <a:rPr lang="sk-SK" sz="3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kvalitu tejto myšlienky realizuje trh</a:t>
            </a:r>
          </a:p>
          <a:p>
            <a:pPr lvl="0"/>
            <a:r>
              <a:rPr lang="sk-SK" sz="3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vytvorenie marketingu z úsilia o minimalizáciu rizika vzniknutého pri vstupe na trh a maximalizácie zisku pri realizácii myšlienky</a:t>
            </a:r>
            <a:endParaRPr lang="sk-SK" sz="32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93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noProof="0" dirty="0" smtClean="0"/>
              <a:t>Marketing</a:t>
            </a:r>
            <a:endParaRPr lang="sk-SK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k-SK" sz="3200" b="1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Marketing nie je inzercia alebo predaj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k-SK" sz="3200" b="1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Marketing a reklama pomáhajú tovar predávať</a:t>
            </a:r>
            <a:endParaRPr lang="sk-SK" sz="320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50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eaLnBrk="1" latinLnBrk="0" hangingPunct="1"/>
            <a:r>
              <a:rPr lang="sk-SK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Hlavné charakteristiky a úlohy marketingu</a:t>
            </a:r>
            <a:endParaRPr lang="sk-SK" sz="4400" dirty="0">
              <a:effectLst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sz="3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Marketing ako snaha o dosiahnutie podnikových cieľov</a:t>
            </a:r>
          </a:p>
          <a:p>
            <a:pPr lvl="0"/>
            <a:r>
              <a:rPr lang="sk-SK" sz="3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Marketing ako spôsob, ako dosiahnuť spokojných zákazníkov</a:t>
            </a:r>
          </a:p>
          <a:p>
            <a:pPr lvl="0"/>
            <a:r>
              <a:rPr lang="sk-SK" sz="3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Marketing ako neoddeliteľná súčasť firemnej kultúry a spoločných hodnôt</a:t>
            </a:r>
            <a:endParaRPr lang="sk-SK" sz="32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7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eaLnBrk="1" latinLnBrk="0" hangingPunct="1"/>
            <a:r>
              <a:rPr lang="sk-SK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Medzi základné úlohy marketingu patrí</a:t>
            </a:r>
            <a:endParaRPr lang="sk-SK" sz="4400" dirty="0">
              <a:effectLst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sz="3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Splnenie potrieb zákazníka spoznáme zákazníka</a:t>
            </a:r>
          </a:p>
          <a:p>
            <a:pPr lvl="0"/>
            <a:r>
              <a:rPr lang="sk-SK" sz="3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Dosiahnite výhody oproti ostatným účastníkom súťaže na trhu, znalosti.</a:t>
            </a:r>
            <a:endParaRPr lang="sk-SK" sz="32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83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kern="1200" noProof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Marketingový mix</a:t>
            </a:r>
            <a:endParaRPr lang="sk-SK" sz="4400" kern="1200" noProof="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sz="3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produkt (služba)</a:t>
            </a:r>
          </a:p>
          <a:p>
            <a:pPr lvl="0"/>
            <a:r>
              <a:rPr lang="sk-SK" sz="3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cena</a:t>
            </a:r>
          </a:p>
          <a:p>
            <a:pPr lvl="0"/>
            <a:r>
              <a:rPr lang="sk-SK" sz="3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distribučné kanály (distribučné body, predajné náklady)</a:t>
            </a:r>
            <a:endParaRPr lang="sk-SK" sz="32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8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kern="1200" noProof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Marketingová komunikácia</a:t>
            </a:r>
            <a:endParaRPr lang="sk-SK" noProof="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systém na oslovenie zákazníkov, aby ich oboznámili s produktmi/službami prostredníctvom:</a:t>
            </a:r>
          </a:p>
          <a:p>
            <a:pPr lvl="1"/>
            <a:r>
              <a:rPr lang="sk-SK" sz="28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ich výkonnostných charakteristík a výhod,</a:t>
            </a:r>
          </a:p>
          <a:p>
            <a:pPr lvl="1"/>
            <a:r>
              <a:rPr lang="sk-SK" sz="28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spôsobov ich získania</a:t>
            </a:r>
          </a:p>
          <a:p>
            <a:pPr lvl="1"/>
            <a:r>
              <a:rPr lang="sk-SK" sz="28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v neposlednom rade posilnením dôvery zákazníkov tým, že poskytuje služby/produkty za prijateľné náklady</a:t>
            </a:r>
            <a:endParaRPr lang="sk-SK" sz="24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06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400" kern="1200" noProof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Ďalšie informácie:</a:t>
            </a:r>
            <a:endParaRPr lang="sk-SK" sz="4400" kern="1200" noProof="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u="sng" noProof="0" dirty="0" err="1" smtClean="0"/>
              <a:t>The</a:t>
            </a:r>
            <a:r>
              <a:rPr lang="sk-SK" u="sng" noProof="0" dirty="0" smtClean="0"/>
              <a:t> 2012 State </a:t>
            </a:r>
            <a:r>
              <a:rPr lang="sk-SK" u="sng" noProof="0" dirty="0" err="1" smtClean="0"/>
              <a:t>of</a:t>
            </a:r>
            <a:r>
              <a:rPr lang="sk-SK" u="sng" noProof="0" dirty="0" smtClean="0"/>
              <a:t> </a:t>
            </a:r>
            <a:r>
              <a:rPr lang="sk-SK" u="sng" noProof="0" dirty="0" err="1" smtClean="0"/>
              <a:t>Inbound</a:t>
            </a:r>
            <a:r>
              <a:rPr lang="sk-SK" u="sng" noProof="0" dirty="0" smtClean="0"/>
              <a:t> Marketing </a:t>
            </a:r>
            <a:endParaRPr lang="sk-SK" noProof="0" dirty="0" smtClean="0"/>
          </a:p>
          <a:p>
            <a:r>
              <a:rPr lang="sk-SK" u="sng" noProof="0" dirty="0" err="1" smtClean="0"/>
              <a:t>The</a:t>
            </a:r>
            <a:r>
              <a:rPr lang="sk-SK" u="sng" noProof="0" dirty="0" smtClean="0"/>
              <a:t> </a:t>
            </a:r>
            <a:r>
              <a:rPr lang="sk-SK" u="sng" noProof="0" dirty="0" err="1" smtClean="0"/>
              <a:t>Ultimate</a:t>
            </a:r>
            <a:r>
              <a:rPr lang="sk-SK" u="sng" noProof="0" dirty="0" smtClean="0"/>
              <a:t> </a:t>
            </a:r>
            <a:r>
              <a:rPr lang="sk-SK" u="sng" noProof="0" dirty="0" err="1" smtClean="0"/>
              <a:t>Inbound</a:t>
            </a:r>
            <a:r>
              <a:rPr lang="sk-SK" u="sng" noProof="0" dirty="0" smtClean="0"/>
              <a:t> Marketing </a:t>
            </a:r>
            <a:r>
              <a:rPr lang="sk-SK" u="sng" noProof="0" dirty="0" err="1" smtClean="0"/>
              <a:t>Glossaty</a:t>
            </a:r>
            <a:r>
              <a:rPr lang="sk-SK" u="sng" noProof="0" dirty="0" smtClean="0"/>
              <a:t> </a:t>
            </a:r>
            <a:endParaRPr lang="sk-SK" noProof="0" dirty="0" smtClean="0"/>
          </a:p>
          <a:p>
            <a:r>
              <a:rPr lang="sk-SK" u="sng" noProof="0" dirty="0" smtClean="0"/>
              <a:t>prezentácia o </a:t>
            </a:r>
            <a:r>
              <a:rPr lang="sk-SK" u="sng" noProof="0" dirty="0" err="1" smtClean="0"/>
              <a:t>Inbound</a:t>
            </a:r>
            <a:r>
              <a:rPr lang="sk-SK" u="sng" noProof="0" dirty="0" smtClean="0"/>
              <a:t> Marketingu </a:t>
            </a:r>
            <a:endParaRPr lang="sk-SK" noProof="0" dirty="0" smtClean="0"/>
          </a:p>
          <a:p>
            <a:r>
              <a:rPr lang="sk-SK" u="sng" noProof="0" dirty="0" smtClean="0"/>
              <a:t>http://www.tak.sk/inbound-marketing/</a:t>
            </a:r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87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199</Words>
  <Application>Microsoft Office PowerPoint</Application>
  <PresentationFormat>Prezentácia na obrazovke (4:3)</PresentationFormat>
  <Paragraphs>46</Paragraphs>
  <Slides>8</Slides>
  <Notes>6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Office Theme</vt:lpstr>
      <vt:lpstr>Marketingová Stratégia</vt:lpstr>
      <vt:lpstr>Marketing</vt:lpstr>
      <vt:lpstr>Marketing</vt:lpstr>
      <vt:lpstr>Hlavné charakteristiky a úlohy marketingu</vt:lpstr>
      <vt:lpstr>Medzi základné úlohy marketingu patrí</vt:lpstr>
      <vt:lpstr>Marketingový mix</vt:lpstr>
      <vt:lpstr>Marketingová komunikácia</vt:lpstr>
      <vt:lpstr>Ďalšie informácie: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57</cp:revision>
  <dcterms:created xsi:type="dcterms:W3CDTF">2017-03-08T21:43:37Z</dcterms:created>
  <dcterms:modified xsi:type="dcterms:W3CDTF">2018-01-16T20:10:58Z</dcterms:modified>
</cp:coreProperties>
</file>