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9" r:id="rId4"/>
    <p:sldId id="259" r:id="rId5"/>
    <p:sldId id="265" r:id="rId6"/>
    <p:sldId id="261" r:id="rId7"/>
    <p:sldId id="266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49" d="100"/>
          <a:sy n="49" d="100"/>
        </p:scale>
        <p:origin x="53" y="6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3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20-Jan-18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18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18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58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58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91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91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20-Jan-18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20-Jan-18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20-Jan-18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20-Jan-18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20-Jan-18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20-Jan-18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err="1"/>
              <a:t>Strategia</a:t>
            </a:r>
            <a:r>
              <a:rPr lang="en-GB" b="1" dirty="0"/>
              <a:t> de Marketing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>
                <a:solidFill>
                  <a:srgbClr val="29C1AF"/>
                </a:solidFill>
              </a:rPr>
              <a:t>Marketing</a:t>
            </a:r>
            <a:endParaRPr lang="en-GB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Marketing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afacere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afacerea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politica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productie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bazate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cererile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pietei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trebuie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atinga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maximul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bazeaza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publicitate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piata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urmeaza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procesul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implementare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ideilor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piata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calitatea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ideilor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data de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piata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marketingul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este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minimiza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riscul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unei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noi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intrari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piata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maximiza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profitul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unui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93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Marketing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marketingul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nu este </a:t>
            </a:r>
            <a:r>
              <a:rPr lang="fr-F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publicitate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vanzari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marketingul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</a:t>
            </a:r>
            <a:r>
              <a:rPr lang="fr-F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publicitatea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ajuta la </a:t>
            </a:r>
            <a:r>
              <a:rPr lang="fr-F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vanzari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50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Principalele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caracteristici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roluri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ale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marketingului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marketingul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este un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efort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atinge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scopurile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companiei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marketingul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este o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modalitate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satisface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nevoile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clientilor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marketingul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face parte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integral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cultura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valorile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companiei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7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Sarcinile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primare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ale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marketingului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satisfacerea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nevoilor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clientului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cunoasterea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acestuia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crearea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avantajelor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detrimentul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rivalilor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piata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cunoasterea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competitiei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83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Mixul</a:t>
            </a:r>
            <a:r>
              <a:rPr lang="en-US" dirty="0"/>
              <a:t> </a:t>
            </a:r>
            <a:r>
              <a:rPr lang="en-US" dirty="0" err="1"/>
              <a:t>Marketingului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produsul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serviciul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oferit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pretul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modalitatile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distributie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costurile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distributiei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8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Comunicarea</a:t>
            </a:r>
            <a:r>
              <a:rPr lang="fr-FR" dirty="0"/>
              <a:t> </a:t>
            </a:r>
            <a:r>
              <a:rPr lang="fr-FR" dirty="0" err="1"/>
              <a:t>Marketingului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un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ajuta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clientul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a se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familiariza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produsul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serviciul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intermediul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sk-SK" sz="3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lvl="1"/>
            <a:r>
              <a:rPr lang="fr-FR" dirty="0" err="1"/>
              <a:t>sublinierii</a:t>
            </a:r>
            <a:r>
              <a:rPr lang="fr-FR" dirty="0"/>
              <a:t> </a:t>
            </a:r>
            <a:r>
              <a:rPr lang="fr-FR" dirty="0" err="1"/>
              <a:t>avantajelor</a:t>
            </a:r>
            <a:r>
              <a:rPr lang="fr-FR" dirty="0"/>
              <a:t> si </a:t>
            </a:r>
            <a:r>
              <a:rPr lang="fr-FR" dirty="0" err="1"/>
              <a:t>performantelor</a:t>
            </a:r>
            <a:r>
              <a:rPr lang="fr-FR" dirty="0"/>
              <a:t> </a:t>
            </a:r>
            <a:r>
              <a:rPr lang="fr-FR" dirty="0" err="1"/>
              <a:t>produsului</a:t>
            </a:r>
            <a:endParaRPr lang="en-US" dirty="0"/>
          </a:p>
          <a:p>
            <a:pPr lvl="1"/>
            <a:r>
              <a:rPr lang="fr-FR" dirty="0" err="1"/>
              <a:t>explicarea</a:t>
            </a:r>
            <a:r>
              <a:rPr lang="fr-FR" dirty="0"/>
              <a:t> </a:t>
            </a:r>
            <a:r>
              <a:rPr lang="fr-FR" dirty="0" err="1"/>
              <a:t>modurilor</a:t>
            </a:r>
            <a:r>
              <a:rPr lang="fr-FR" dirty="0"/>
              <a:t> </a:t>
            </a:r>
            <a:r>
              <a:rPr lang="fr-FR" dirty="0" err="1"/>
              <a:t>prin</a:t>
            </a:r>
            <a:r>
              <a:rPr lang="fr-FR" dirty="0"/>
              <a:t> care se </a:t>
            </a:r>
            <a:r>
              <a:rPr lang="fr-FR" dirty="0" err="1"/>
              <a:t>poate</a:t>
            </a:r>
            <a:r>
              <a:rPr lang="fr-FR" dirty="0"/>
              <a:t> </a:t>
            </a:r>
            <a:r>
              <a:rPr lang="fr-FR" dirty="0" err="1"/>
              <a:t>obtine</a:t>
            </a:r>
            <a:r>
              <a:rPr lang="fr-FR" dirty="0"/>
              <a:t> </a:t>
            </a:r>
            <a:r>
              <a:rPr lang="fr-FR" dirty="0" err="1"/>
              <a:t>produsul</a:t>
            </a:r>
            <a:endParaRPr lang="fr-FR" dirty="0"/>
          </a:p>
          <a:p>
            <a:pPr lvl="1"/>
            <a:r>
              <a:rPr lang="fr-FR" dirty="0"/>
              <a:t>si </a:t>
            </a:r>
            <a:r>
              <a:rPr lang="fr-FR" dirty="0" err="1"/>
              <a:t>ultimul</a:t>
            </a:r>
            <a:r>
              <a:rPr lang="fr-FR" dirty="0"/>
              <a:t> dar nu </a:t>
            </a:r>
            <a:r>
              <a:rPr lang="fr-FR" dirty="0" err="1"/>
              <a:t>lipsit</a:t>
            </a:r>
            <a:r>
              <a:rPr lang="fr-FR" dirty="0"/>
              <a:t> de </a:t>
            </a:r>
            <a:r>
              <a:rPr lang="fr-FR" dirty="0" err="1"/>
              <a:t>importanta</a:t>
            </a:r>
            <a:r>
              <a:rPr lang="fr-FR" dirty="0"/>
              <a:t>, </a:t>
            </a:r>
            <a:r>
              <a:rPr lang="fr-FR" dirty="0" err="1"/>
              <a:t>intarirea</a:t>
            </a:r>
            <a:r>
              <a:rPr lang="fr-FR" dirty="0"/>
              <a:t> </a:t>
            </a:r>
            <a:r>
              <a:rPr lang="fr-FR" dirty="0" err="1"/>
              <a:t>increderii</a:t>
            </a:r>
            <a:r>
              <a:rPr lang="fr-FR" dirty="0"/>
              <a:t> </a:t>
            </a:r>
            <a:r>
              <a:rPr lang="fr-FR" dirty="0" err="1"/>
              <a:t>pe</a:t>
            </a:r>
            <a:r>
              <a:rPr lang="fr-FR" dirty="0"/>
              <a:t> care o are </a:t>
            </a:r>
            <a:r>
              <a:rPr lang="fr-FR" dirty="0" err="1"/>
              <a:t>clientul</a:t>
            </a:r>
            <a:r>
              <a:rPr lang="fr-FR" dirty="0"/>
              <a:t> </a:t>
            </a:r>
            <a:r>
              <a:rPr lang="fr-FR" dirty="0" err="1"/>
              <a:t>asupra</a:t>
            </a:r>
            <a:r>
              <a:rPr lang="fr-FR" dirty="0"/>
              <a:t> </a:t>
            </a:r>
            <a:r>
              <a:rPr lang="fr-FR" dirty="0" err="1"/>
              <a:t>produsului</a:t>
            </a:r>
            <a:endParaRPr lang="sk-SK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06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Additional reading:</a:t>
            </a:r>
            <a:endParaRPr lang="sk-SK" sz="44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The 2012 State of Inbound Marketing </a:t>
            </a:r>
            <a:endParaRPr lang="sk-SK" dirty="0"/>
          </a:p>
          <a:p>
            <a:r>
              <a:rPr lang="en-US" u="sng" dirty="0"/>
              <a:t>The Ultimate Inbound Marketing </a:t>
            </a:r>
            <a:r>
              <a:rPr lang="en-US" u="sng" dirty="0" err="1"/>
              <a:t>Glossaty</a:t>
            </a:r>
            <a:r>
              <a:rPr lang="en-US" u="sng" dirty="0"/>
              <a:t> </a:t>
            </a:r>
            <a:endParaRPr lang="sk-SK" dirty="0"/>
          </a:p>
          <a:p>
            <a:r>
              <a:rPr lang="en-US" u="sng" dirty="0" err="1"/>
              <a:t>prezentácia</a:t>
            </a:r>
            <a:r>
              <a:rPr lang="en-US" u="sng" dirty="0"/>
              <a:t> o Inbound </a:t>
            </a:r>
            <a:r>
              <a:rPr lang="en-US" u="sng" dirty="0" err="1"/>
              <a:t>Marketingu</a:t>
            </a:r>
            <a:r>
              <a:rPr lang="en-US" u="sng" dirty="0"/>
              <a:t> </a:t>
            </a:r>
            <a:endParaRPr lang="sk-SK" dirty="0"/>
          </a:p>
          <a:p>
            <a:r>
              <a:rPr lang="en-US" u="sng" dirty="0"/>
              <a:t>http://</a:t>
            </a:r>
            <a:r>
              <a:rPr lang="en-US" u="sng"/>
              <a:t>www.tak.sk/inbound-marketing/</a:t>
            </a: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87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183</Words>
  <Application>Microsoft Office PowerPoint</Application>
  <PresentationFormat>On-screen Show (4:3)</PresentationFormat>
  <Paragraphs>46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Strategia de Marketing</vt:lpstr>
      <vt:lpstr>Marketing</vt:lpstr>
      <vt:lpstr>Marketing</vt:lpstr>
      <vt:lpstr>Principalele caracteristici si roluri ale marketingului</vt:lpstr>
      <vt:lpstr>Sarcinile primare ale marketingului includ</vt:lpstr>
      <vt:lpstr>Mixul Marketingului</vt:lpstr>
      <vt:lpstr>Comunicarea Marketingului</vt:lpstr>
      <vt:lpstr>Additional reading: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Cristian Neagu</cp:lastModifiedBy>
  <cp:revision>51</cp:revision>
  <dcterms:created xsi:type="dcterms:W3CDTF">2017-03-08T21:43:37Z</dcterms:created>
  <dcterms:modified xsi:type="dcterms:W3CDTF">2018-01-20T12:49:31Z</dcterms:modified>
</cp:coreProperties>
</file>