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9" r:id="rId4"/>
    <p:sldId id="259" r:id="rId5"/>
    <p:sldId id="265" r:id="rId6"/>
    <p:sldId id="261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Στρατηγική </a:t>
            </a:r>
            <a:r>
              <a:rPr lang="en-US" b="1" dirty="0" smtClean="0"/>
              <a:t>marketing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29C1AF"/>
                </a:solidFill>
              </a:rPr>
              <a:t>Marketing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l-GR" dirty="0"/>
              <a:t>Είναι μέρος της επιχείρησης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Πολιτική επιχειρήσεων και παραγωγής βάσει των απαιτήσεων της αγοράς που αποσκοπούν στην επίτευξη μέγιστων οικονομικών επιπτώσεων στις σχέσεις της </a:t>
            </a:r>
            <a:r>
              <a:rPr lang="el-GR" dirty="0" smtClean="0"/>
              <a:t>αγοράς</a:t>
            </a:r>
            <a:endParaRPr lang="en-US" dirty="0" smtClean="0"/>
          </a:p>
          <a:p>
            <a:pPr lvl="0"/>
            <a:r>
              <a:rPr lang="el-GR" dirty="0"/>
              <a:t>Εξαρτάται από τη διαφήμιση και την </a:t>
            </a:r>
            <a:r>
              <a:rPr lang="el-GR" dirty="0" smtClean="0"/>
              <a:t>αγορά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Ακολουθεί τη διαδικασία υλοποίησης των προγραμματισμένων ιδεών στην αγορά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Η ποιότητα της ιδέας γίνεται από την αγορά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Δημιουργία μάρκετινγκ από την προσπάθεια να ελαχιστοποιηθεί ο κίνδυνος για την είσοδο στην αγορά και να μεγιστοποιηθεί το κέρδος για την υλοποίηση μιας ιδέας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l-GR" b="1" dirty="0"/>
              <a:t>Το μάρκετινγκ δεν διαφημίζει ή </a:t>
            </a:r>
            <a:r>
              <a:rPr lang="el-GR" b="1" dirty="0" err="1"/>
              <a:t>πωλεί</a:t>
            </a:r>
            <a:r>
              <a:rPr lang="en-GB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3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el-GR" b="1" dirty="0"/>
              <a:t>Το μάρκετινγκ και η διαφήμιση συμβάλλουν στην πώληση</a:t>
            </a:r>
            <a:r>
              <a:rPr lang="en-GB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Κύρια χαρακτηριστικά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l-GR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και στόχοι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l-GR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του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 smtClean="0"/>
              <a:t>Το μάρκετινγκ </a:t>
            </a:r>
            <a:r>
              <a:rPr lang="el-GR" dirty="0"/>
              <a:t>ως προσπάθεια για την επίτευξη των εταιρικών στόχων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Το μάρκετινγκ ως </a:t>
            </a:r>
            <a:r>
              <a:rPr lang="el-GR" dirty="0" smtClean="0"/>
              <a:t>τρόπος </a:t>
            </a:r>
            <a:r>
              <a:rPr lang="el-GR" dirty="0"/>
              <a:t>επίτευξης ικανοποιημένων πελατών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Το </a:t>
            </a:r>
            <a:r>
              <a:rPr lang="el-GR" dirty="0"/>
              <a:t>μάρκετινγκ </a:t>
            </a:r>
            <a:r>
              <a:rPr lang="el-GR" dirty="0" smtClean="0"/>
              <a:t>ως </a:t>
            </a:r>
            <a:r>
              <a:rPr lang="el-GR" dirty="0"/>
              <a:t>αναπόσπαστο μέρος της εταιρικής κουλτούρας και των κοινών αξιών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περιλαμβάνουν τα </a:t>
            </a:r>
            <a:r>
              <a:rPr lang="el-GR" dirty="0"/>
              <a:t>βασικά καθήκοντα του </a:t>
            </a:r>
            <a:r>
              <a:rPr lang="el-GR" dirty="0" smtClean="0"/>
              <a:t>μάρκετινγκ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Να ικανοποι</a:t>
            </a:r>
            <a:r>
              <a:rPr lang="el-GR" dirty="0" smtClean="0"/>
              <a:t>ήσουν τις ανάγκες του πελάτη γνωρίζοντας τον πελάτη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Να αποκτήσετε </a:t>
            </a:r>
            <a:r>
              <a:rPr lang="el-GR" dirty="0"/>
              <a:t>πλεονεκτήματα σε σχέση με άλλους συμμετέχοντες στον ανταγωνισμό της αγοράς, τον ανταγωνισμό γνώσης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 mix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 smtClean="0"/>
              <a:t>Προϊόν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l-GR" dirty="0" smtClean="0"/>
              <a:t>υπηρεσία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 smtClean="0"/>
              <a:t>Το κόστος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dirty="0"/>
              <a:t>Κανάλια διανομής (σημεία διανομής, έξοδα πώλησης)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Επικοινωνίες μάρκετινγκ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</a:t>
            </a:r>
            <a:r>
              <a:rPr lang="el-GR" dirty="0"/>
              <a:t>ένα σύστημα που επιτρέπει στους πελάτες να εξοικειωθούν με προϊόντα / υπηρεσίες </a:t>
            </a:r>
            <a:r>
              <a:rPr lang="el-GR" dirty="0" smtClean="0"/>
              <a:t>με τους παρακάτω τρόπους</a:t>
            </a:r>
            <a:r>
              <a:rPr lang="sk-SK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τονίζοντας τα χαρακτηριστικά και τα πλεονεκτήματα των επιδόσεών τους</a:t>
            </a:r>
            <a:r>
              <a:rPr lang="el-GR" dirty="0" smtClean="0"/>
              <a:t>,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 smtClean="0"/>
              <a:t>Τρόποι για να τα αποκτήσουν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l-GR" dirty="0"/>
              <a:t>και, τέλος, ενισχύει την εμπιστοσύνη των πελατών </a:t>
            </a:r>
            <a:r>
              <a:rPr lang="el-GR" dirty="0" smtClean="0"/>
              <a:t>παρέχοντας τους </a:t>
            </a:r>
            <a:r>
              <a:rPr lang="el-GR" dirty="0"/>
              <a:t>χώρο και με αποδεκτό κόστος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reading: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 2012 State of Inbound Marketing </a:t>
            </a:r>
            <a:endParaRPr lang="sk-SK" dirty="0"/>
          </a:p>
          <a:p>
            <a:r>
              <a:rPr lang="en-US" u="sng" dirty="0"/>
              <a:t>The Ultimate Inbound Marketing </a:t>
            </a:r>
            <a:r>
              <a:rPr lang="en-US" u="sng" dirty="0" err="1"/>
              <a:t>Glossaty</a:t>
            </a:r>
            <a:r>
              <a:rPr lang="en-US" u="sng" dirty="0"/>
              <a:t> </a:t>
            </a:r>
            <a:endParaRPr lang="sk-SK" dirty="0"/>
          </a:p>
          <a:p>
            <a:r>
              <a:rPr lang="en-US" u="sng" dirty="0" err="1"/>
              <a:t>prezentácia</a:t>
            </a:r>
            <a:r>
              <a:rPr lang="en-US" u="sng" dirty="0"/>
              <a:t> o Inbound </a:t>
            </a:r>
            <a:r>
              <a:rPr lang="en-US" u="sng" dirty="0" err="1"/>
              <a:t>Marketingu</a:t>
            </a:r>
            <a:r>
              <a:rPr lang="en-US" u="sng" dirty="0"/>
              <a:t> </a:t>
            </a:r>
            <a:endParaRPr lang="sk-SK" dirty="0"/>
          </a:p>
          <a:p>
            <a:r>
              <a:rPr lang="en-US" u="sng" dirty="0"/>
              <a:t>http://</a:t>
            </a:r>
            <a:r>
              <a:rPr lang="en-US" u="sng"/>
              <a:t>www.tak.sk/inbound-marketing</a:t>
            </a:r>
            <a:r>
              <a:rPr lang="en-US" u="sng" smtClean="0"/>
              <a:t>/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250</Words>
  <Application>Microsoft Office PowerPoint</Application>
  <PresentationFormat>On-screen Show (4:3)</PresentationFormat>
  <Paragraphs>46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Στρατηγική marketing</vt:lpstr>
      <vt:lpstr>Marketing</vt:lpstr>
      <vt:lpstr>Marketing</vt:lpstr>
      <vt:lpstr>Κύρια χαρακτηριστικά και στόχοι του marketing</vt:lpstr>
      <vt:lpstr>Τι περιλαμβάνουν τα βασικά καθήκοντα του μάρκετινγκ</vt:lpstr>
      <vt:lpstr>Marketing mix</vt:lpstr>
      <vt:lpstr>Επικοινωνίες μάρκετινγκ</vt:lpstr>
      <vt:lpstr>Additional reading: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54</cp:revision>
  <dcterms:created xsi:type="dcterms:W3CDTF">2017-03-08T21:43:37Z</dcterms:created>
  <dcterms:modified xsi:type="dcterms:W3CDTF">2018-01-19T10:52:57Z</dcterms:modified>
</cp:coreProperties>
</file>