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9" r:id="rId4"/>
    <p:sldId id="259" r:id="rId5"/>
    <p:sldId id="265" r:id="rId6"/>
    <p:sldId id="261" r:id="rId7"/>
    <p:sldId id="266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>
        <p:scale>
          <a:sx n="66" d="100"/>
          <a:sy n="66" d="100"/>
        </p:scale>
        <p:origin x="152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58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58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91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91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7/6/2017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7/6/2017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7/6/2017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Marketing Strategy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mtClean="0">
                <a:solidFill>
                  <a:srgbClr val="29C1AF"/>
                </a:solidFill>
              </a:rPr>
              <a:t>Marketing</a:t>
            </a:r>
            <a:endParaRPr lang="en-GB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Marketing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part of the business enterprise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 and production policy based on market requirements aimed at achieving maximum economic effect of market relations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Depends on advertising and market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follows the process of implementation of planned ideas to market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quality of the idea is made by market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Creation of marketing from making efforts to minimize the risk incurred for market entry and to maximize the profit for the materialization of an idea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9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Marketing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 is not advertising or selling. </a:t>
            </a:r>
            <a:endParaRPr lang="sk-SK" sz="3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 and advertising helps to sell.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5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Main characteristics and roles of marketing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 as an effort for the achievement of corporate objectives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 as a way to achieve satisfied customers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 as an integral part of corporate culture and shared values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7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 basic tasks of marketing include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Fulfill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customer's needs by knowing the customer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Achieve advantages over other participants in the market competition, knowledge competition.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83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Marketing mix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Product (service)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price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Channels of distribution (distribution points, selling expenses)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8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Marketing Communications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 a system for reaching customers  to familiarize them with products/services</a:t>
            </a:r>
            <a:r>
              <a:rPr lang="sk-SK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3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via</a:t>
            </a:r>
            <a:r>
              <a:rPr lang="sk-SK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highlighting their performance characteristics and advantages, 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explained ways to obtain them 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 last but not least strengthen the confidence of customers by providing place and at an acceptable cost</a:t>
            </a:r>
            <a:endParaRPr lang="sk-SK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0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Additional reading:</a:t>
            </a:r>
            <a:endParaRPr lang="sk-SK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The 2012 State of Inbound Marketing </a:t>
            </a:r>
            <a:endParaRPr lang="sk-SK" dirty="0"/>
          </a:p>
          <a:p>
            <a:r>
              <a:rPr lang="en-US" u="sng" dirty="0"/>
              <a:t>The Ultimate Inbound Marketing </a:t>
            </a:r>
            <a:r>
              <a:rPr lang="en-US" u="sng" dirty="0" err="1"/>
              <a:t>Glossaty</a:t>
            </a:r>
            <a:r>
              <a:rPr lang="en-US" u="sng" dirty="0"/>
              <a:t> </a:t>
            </a:r>
            <a:endParaRPr lang="sk-SK" dirty="0"/>
          </a:p>
          <a:p>
            <a:r>
              <a:rPr lang="en-US" u="sng" dirty="0" err="1"/>
              <a:t>prezentácia</a:t>
            </a:r>
            <a:r>
              <a:rPr lang="en-US" u="sng" dirty="0"/>
              <a:t> o Inbound </a:t>
            </a:r>
            <a:r>
              <a:rPr lang="en-US" u="sng" dirty="0" err="1"/>
              <a:t>Marketingu</a:t>
            </a:r>
            <a:r>
              <a:rPr lang="en-US" u="sng" dirty="0"/>
              <a:t> </a:t>
            </a:r>
            <a:endParaRPr lang="sk-SK" dirty="0"/>
          </a:p>
          <a:p>
            <a:r>
              <a:rPr lang="en-US" u="sng" dirty="0"/>
              <a:t>http://</a:t>
            </a:r>
            <a:r>
              <a:rPr lang="en-US" u="sng"/>
              <a:t>www.tak.sk/inbound-marketing</a:t>
            </a:r>
            <a:r>
              <a:rPr lang="en-US" u="sng" smtClean="0"/>
              <a:t>/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87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242</Words>
  <Application>Microsoft Office PowerPoint</Application>
  <PresentationFormat>Prezentácia na obrazovke (4:3)</PresentationFormat>
  <Paragraphs>46</Paragraphs>
  <Slides>8</Slides>
  <Notes>6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Office Theme</vt:lpstr>
      <vt:lpstr>Marketing Strategy</vt:lpstr>
      <vt:lpstr>Marketing</vt:lpstr>
      <vt:lpstr>Marketing</vt:lpstr>
      <vt:lpstr>Main characteristics and roles of marketing</vt:lpstr>
      <vt:lpstr>The basic tasks of marketing include</vt:lpstr>
      <vt:lpstr>Marketing mix</vt:lpstr>
      <vt:lpstr>Marketing Communications</vt:lpstr>
      <vt:lpstr>Additional reading: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50</cp:revision>
  <dcterms:created xsi:type="dcterms:W3CDTF">2017-03-08T21:43:37Z</dcterms:created>
  <dcterms:modified xsi:type="dcterms:W3CDTF">2017-07-06T19:23:31Z</dcterms:modified>
</cp:coreProperties>
</file>