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347" autoAdjust="0"/>
  </p:normalViewPr>
  <p:slideViewPr>
    <p:cSldViewPr>
      <p:cViewPr>
        <p:scale>
          <a:sx n="66" d="100"/>
          <a:sy n="66" d="100"/>
        </p:scale>
        <p:origin x="12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undm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egog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edbym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Možnosti financovania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29C1AF"/>
                </a:solidFill>
              </a:rPr>
              <a:t>Crowdfunding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GoFundMe.com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o sadu nástrojov, ktorých cieľom je umožniť jednotlivcovi alebo organizácii vytvoriť svoje vlastné webové platformy pre 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ktoré využívajú systému sociálnych sietí a efektívneho šírenia príspevkov v nich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k dispozícii v krajinách eurozóny, pre prijímanie príspevkov je potrebné mať aktívny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pay-pal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účet 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 správny poplatok si strháva 5% z každého príspevku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povaha projektu nie je žiadnym limitujúcim faktorom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súčasnej dobe veľmi  rozšírený model financovania začínajúcich podnikov.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o zbieranie malých finančných príspevkov od veľkého počtu ľudí.</a:t>
            </a:r>
          </a:p>
          <a:p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Crowdfundingové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pravidlá: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založenie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crowdfundingovej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platformy pre reklamnú kampaň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zaujímavý produkt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 tieto účely boli vytvorené webové stránky ako je napr. </a:t>
            </a:r>
          </a:p>
          <a:p>
            <a:pPr marL="742950" lvl="1" indent="-342900"/>
            <a:r>
              <a:rPr lang="sk-SK" dirty="0" err="1" smtClean="0"/>
              <a:t>Kickstarter</a:t>
            </a:r>
            <a:endParaRPr lang="sk-SK" dirty="0" smtClean="0"/>
          </a:p>
          <a:p>
            <a:pPr lvl="1"/>
            <a:r>
              <a:rPr lang="sk-SK" dirty="0" err="1" smtClean="0"/>
              <a:t>Indiegogo</a:t>
            </a:r>
            <a:endParaRPr lang="sk-SK" dirty="0" smtClean="0"/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Dve formy financovania 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crowdfundingovej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kampane:</a:t>
            </a:r>
          </a:p>
          <a:p>
            <a:pPr lvl="1"/>
            <a:r>
              <a:rPr lang="sk-SK" dirty="0" smtClean="0"/>
              <a:t>flexibilné financovanie</a:t>
            </a:r>
            <a:endParaRPr lang="sk-SK" dirty="0" smtClean="0"/>
          </a:p>
          <a:p>
            <a:pPr lvl="1"/>
            <a:r>
              <a:rPr lang="sk-SK" dirty="0" smtClean="0"/>
              <a:t>všetko alebo nič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Flexib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né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financovanie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 si cieľ vyzbierať € 50,000 </a:t>
            </a:r>
          </a:p>
          <a:p>
            <a:pPr>
              <a:spcBef>
                <a:spcPts val="0"/>
              </a:spcBef>
              <a:defRPr/>
            </a:pP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 nakoniec sa ti podarilo získať "len" € 25,000</a:t>
            </a:r>
          </a:p>
          <a:p>
            <a:pPr>
              <a:spcBef>
                <a:spcPts val="0"/>
              </a:spcBef>
              <a:defRPr/>
            </a:pP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tieto prostriedky si môže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 odpočítaní niektorých platieb určených napr. za využitie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crowdfundingovej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platformy, ponechať a použiť ich pre rozvoj podnikania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9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Všetko alebo nič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 úspešnú kampaň je potrebné zozbierať celkovú určenú cieľovú sumu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inak nie je možné tieto finančné prostriedky použiť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preto väčšina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start-upov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 vyberá flexibilné formy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crowdfundingu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Príklady 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crowdfundingových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platfor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iem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sk-SK" sz="3200" b="1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Základné charakteristiky</a:t>
            </a:r>
            <a:endParaRPr lang="sk-SK" dirty="0"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Kickstarter.com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prijíma projekty z celého sveta, ale je potrebné mať sídlo spoločnosti bankový účet v USA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strháva si 5% z vybraných finančných prostriedkov, ďalšie 3-5% tvoria poplatok za transakciu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finančný príspevok je možné získať len vtedy, ak sa podarí vyzbierať celkovú požadovanú sumu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veľkou výhodou je, že je určený pre kreatívne projekty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Indiegogo.com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medzinárodná platforma, ktokoľvek sa môže zúčastniť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povolené sú tiež charitatívne projekty 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využíva flexibilnú formu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crowdfundingu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vyzbierané príspevky získaš aj keď sa nepodarí vyzbierať celú sumu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strháva si 4% z vybratých príspevkov (9% v prípade, že sa nevyzbiera celá suma)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prípade, že nejde o projekty z USA, je potrebné zohľadniť kurzové poplatky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FundedByMe.com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Európska platforma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pôsobí predovšetkým v severnej Európe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zameriava na 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vlastníckej báze (ponuka podielu v projekte alebo vo firme), ktorý je určený pre začínajúcich podnikateľov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poskytovať podporu pre projekty a pomôže im dosiahnuť lepšie výsledky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 správny poplatok si strháva 6% zo zhromaždenej čiastky 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283</Words>
  <Application>Microsoft Office PowerPoint</Application>
  <PresentationFormat>Prezentácia na obrazovke (4:3)</PresentationFormat>
  <Paragraphs>65</Paragraphs>
  <Slides>10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Možnosti financovania</vt:lpstr>
      <vt:lpstr>Crowdfunding </vt:lpstr>
      <vt:lpstr>Crowdfunding </vt:lpstr>
      <vt:lpstr>Flexibilné financovanie</vt:lpstr>
      <vt:lpstr>Všetko alebo nič</vt:lpstr>
      <vt:lpstr>Príklady crowdfundingových platforiem</vt:lpstr>
      <vt:lpstr>Kickstarter.com</vt:lpstr>
      <vt:lpstr>Indiegogo.com</vt:lpstr>
      <vt:lpstr>FundedByMe.com</vt:lpstr>
      <vt:lpstr>GoFundMe.com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69</cp:revision>
  <dcterms:created xsi:type="dcterms:W3CDTF">2017-03-08T21:43:37Z</dcterms:created>
  <dcterms:modified xsi:type="dcterms:W3CDTF">2018-01-16T19:34:32Z</dcterms:modified>
</cp:coreProperties>
</file>