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44" autoAdjust="0"/>
    <p:restoredTop sz="86364" autoAdjust="0"/>
  </p:normalViewPr>
  <p:slideViewPr>
    <p:cSldViewPr>
      <p:cViewPr varScale="1">
        <p:scale>
          <a:sx n="77" d="100"/>
          <a:sy n="77" d="100"/>
        </p:scale>
        <p:origin x="16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45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75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3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9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9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96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4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fundm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ckstarter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egogo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edbym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Posibilități</a:t>
            </a:r>
            <a:r>
              <a:rPr lang="en-GB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de </a:t>
            </a:r>
            <a:r>
              <a:rPr lang="en-GB" sz="44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finanțare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err="1">
                <a:solidFill>
                  <a:srgbClr val="29C1AF"/>
                </a:solidFill>
              </a:rPr>
              <a:t>Crowdfunding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>
                <a:hlinkClick r:id="rId3"/>
              </a:rPr>
              <a:t>GoFundMe.com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set 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unelte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destinate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permită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unui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organizații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să-și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creeze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propriul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site de </a:t>
            </a:r>
            <a:r>
              <a:rPr lang="en-GB" dirty="0" err="1"/>
              <a:t>platformă</a:t>
            </a:r>
            <a:r>
              <a:rPr lang="en-GB" dirty="0"/>
              <a:t> de crowd funding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-l </a:t>
            </a:r>
            <a:r>
              <a:rPr lang="en-GB" dirty="0" err="1"/>
              <a:t>disemineze</a:t>
            </a:r>
            <a:r>
              <a:rPr lang="en-GB" dirty="0"/>
              <a:t> </a:t>
            </a:r>
            <a:r>
              <a:rPr lang="en-GB" dirty="0" err="1"/>
              <a:t>eficient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rețelele</a:t>
            </a:r>
            <a:r>
              <a:rPr lang="en-GB" dirty="0"/>
              <a:t> de </a:t>
            </a:r>
            <a:r>
              <a:rPr lang="en-GB" dirty="0" err="1"/>
              <a:t>socializare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disponibil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dirty="0" err="1"/>
              <a:t>ț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ările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din zona euro,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necesar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Pay-Pal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taxa este 5%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fiecare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donație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privind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proiectelor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9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k-SK" b="1" dirty="0" err="1"/>
              <a:t>Crowdfunding</a:t>
            </a:r>
            <a:r>
              <a:rPr lang="sk-SK" b="1" dirty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astăzi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un model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răspândit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finanțare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start-up-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urilor</a:t>
            </a:r>
            <a:endParaRPr lang="en-GB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 err="1"/>
              <a:t>reprezintă</a:t>
            </a:r>
            <a:r>
              <a:rPr lang="en-GB" dirty="0"/>
              <a:t> o </a:t>
            </a:r>
            <a:r>
              <a:rPr lang="en-GB" dirty="0" err="1"/>
              <a:t>collecție</a:t>
            </a:r>
            <a:r>
              <a:rPr lang="en-GB" dirty="0"/>
              <a:t> de </a:t>
            </a:r>
            <a:r>
              <a:rPr lang="en-GB" dirty="0" err="1"/>
              <a:t>contribuții</a:t>
            </a:r>
            <a:r>
              <a:rPr lang="en-GB" dirty="0"/>
              <a:t> </a:t>
            </a:r>
            <a:r>
              <a:rPr lang="en-GB" dirty="0" err="1"/>
              <a:t>financiare</a:t>
            </a:r>
            <a:r>
              <a:rPr lang="en-GB" dirty="0"/>
              <a:t> </a:t>
            </a:r>
            <a:r>
              <a:rPr lang="en-GB" dirty="0" err="1"/>
              <a:t>mici</a:t>
            </a:r>
            <a:r>
              <a:rPr lang="en-GB" dirty="0"/>
              <a:t> de la un </a:t>
            </a:r>
            <a:r>
              <a:rPr lang="en-GB" dirty="0" err="1"/>
              <a:t>număr</a:t>
            </a:r>
            <a:r>
              <a:rPr lang="en-GB" dirty="0"/>
              <a:t> mare de </a:t>
            </a:r>
            <a:r>
              <a:rPr lang="en-GB" dirty="0" err="1"/>
              <a:t>oameni</a:t>
            </a:r>
            <a:endParaRPr lang="en-GB" dirty="0"/>
          </a:p>
          <a:p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regulile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crowdfunding :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platformă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crowd funding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pentru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campanie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publicitate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produs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interesant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k-SK" b="1" dirty="0" err="1"/>
              <a:t>Crowdfunding</a:t>
            </a:r>
            <a:r>
              <a:rPr lang="sk-SK" b="1" dirty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pentru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acest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scop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fost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create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următoarele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website-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sk-SK" dirty="0"/>
              <a:t>Kickstarter</a:t>
            </a:r>
          </a:p>
          <a:p>
            <a:pPr lvl="1"/>
            <a:r>
              <a:rPr lang="sk-SK" dirty="0"/>
              <a:t>Indiegogo</a:t>
            </a:r>
          </a:p>
          <a:p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două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dirty="0" err="1"/>
              <a:t>campanii</a:t>
            </a:r>
            <a:r>
              <a:rPr lang="en-GB" dirty="0"/>
              <a:t> de </a:t>
            </a:r>
            <a:r>
              <a:rPr lang="en-GB" dirty="0" err="1"/>
              <a:t>platforme</a:t>
            </a:r>
            <a:r>
              <a:rPr lang="en-GB" dirty="0"/>
              <a:t> de 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 funding :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dirty="0" err="1"/>
              <a:t>finanțare</a:t>
            </a:r>
            <a:r>
              <a:rPr lang="fr-FR" dirty="0"/>
              <a:t> </a:t>
            </a:r>
            <a:r>
              <a:rPr lang="fr-FR" dirty="0" err="1"/>
              <a:t>flexibilă</a:t>
            </a:r>
            <a:endParaRPr lang="sk-SK" dirty="0"/>
          </a:p>
          <a:p>
            <a:pPr lvl="1"/>
            <a:r>
              <a:rPr lang="en-GB" dirty="0" err="1"/>
              <a:t>totul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nimic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Finanțare</a:t>
            </a:r>
            <a:r>
              <a:rPr lang="en-GB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GB" sz="44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flexibilă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doriți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strângeți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50,000€</a:t>
            </a:r>
            <a:endParaRPr lang="en-GB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reușiți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strângeți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doar</a:t>
            </a:r>
            <a:r>
              <a:rPr lang="en-GB" dirty="0"/>
              <a:t>” </a:t>
            </a:r>
            <a:r>
              <a:rPr lang="fr-FR" dirty="0"/>
              <a:t>25,000€</a:t>
            </a:r>
            <a:endParaRPr lang="en-GB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/>
              <a:t>start-up-</a:t>
            </a:r>
            <a:r>
              <a:rPr lang="en-GB" dirty="0" err="1"/>
              <a:t>ul</a:t>
            </a:r>
            <a:r>
              <a:rPr lang="en-GB" dirty="0"/>
              <a:t> </a:t>
            </a:r>
            <a:r>
              <a:rPr lang="en-GB" dirty="0" err="1"/>
              <a:t>poate</a:t>
            </a:r>
            <a:r>
              <a:rPr lang="en-GB" dirty="0"/>
              <a:t> </a:t>
            </a:r>
            <a:r>
              <a:rPr lang="en-GB" dirty="0" err="1"/>
              <a:t>fOlosi</a:t>
            </a:r>
            <a:r>
              <a:rPr lang="en-GB" dirty="0"/>
              <a:t> </a:t>
            </a:r>
            <a:r>
              <a:rPr lang="en-GB" dirty="0" err="1"/>
              <a:t>aceste</a:t>
            </a:r>
            <a:r>
              <a:rPr lang="en-GB" dirty="0"/>
              <a:t> </a:t>
            </a:r>
            <a:r>
              <a:rPr lang="en-GB" dirty="0" err="1"/>
              <a:t>fonduri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a-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dezvolta</a:t>
            </a:r>
            <a:r>
              <a:rPr lang="en-GB" dirty="0"/>
              <a:t> </a:t>
            </a:r>
            <a:r>
              <a:rPr lang="en-GB" dirty="0" err="1"/>
              <a:t>afacerea</a:t>
            </a:r>
            <a:endParaRPr lang="en-GB" dirty="0"/>
          </a:p>
          <a:p>
            <a:r>
              <a:rPr lang="en-GB" dirty="0"/>
              <a:t>se pot </a:t>
            </a:r>
            <a:r>
              <a:rPr lang="en-GB" dirty="0" err="1"/>
              <a:t>reține</a:t>
            </a:r>
            <a:r>
              <a:rPr lang="en-GB" dirty="0"/>
              <a:t> </a:t>
            </a:r>
            <a:r>
              <a:rPr lang="en-GB" dirty="0" err="1"/>
              <a:t>câteva</a:t>
            </a:r>
            <a:r>
              <a:rPr lang="en-GB" dirty="0"/>
              <a:t> </a:t>
            </a:r>
            <a:r>
              <a:rPr lang="en-GB" dirty="0" err="1"/>
              <a:t>plăți</a:t>
            </a:r>
            <a:r>
              <a:rPr lang="en-GB" dirty="0"/>
              <a:t> dedicate </a:t>
            </a:r>
            <a:r>
              <a:rPr lang="en-GB" dirty="0" err="1"/>
              <a:t>platformei</a:t>
            </a:r>
            <a:r>
              <a:rPr lang="en-GB" dirty="0"/>
              <a:t> de 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 funding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9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Totul</a:t>
            </a:r>
            <a:r>
              <a:rPr lang="en-GB" b="1" dirty="0"/>
              <a:t> </a:t>
            </a:r>
            <a:r>
              <a:rPr lang="en-GB" b="1" dirty="0" err="1"/>
              <a:t>sau</a:t>
            </a:r>
            <a:r>
              <a:rPr lang="en-GB" b="1" dirty="0"/>
              <a:t> </a:t>
            </a:r>
            <a:r>
              <a:rPr lang="en-GB" b="1" dirty="0" err="1"/>
              <a:t>nimic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start-up-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trebuie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strângă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anumită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sumă-țintă</a:t>
            </a:r>
            <a:endParaRPr lang="en-GB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 err="1"/>
              <a:t>altfel</a:t>
            </a:r>
            <a:r>
              <a:rPr lang="en-GB" dirty="0"/>
              <a:t>, </a:t>
            </a:r>
            <a:r>
              <a:rPr lang="en-GB" dirty="0" err="1"/>
              <a:t>aceste</a:t>
            </a:r>
            <a:r>
              <a:rPr lang="en-GB" dirty="0"/>
              <a:t> </a:t>
            </a:r>
            <a:r>
              <a:rPr lang="en-GB" dirty="0" err="1"/>
              <a:t>fonduri</a:t>
            </a:r>
            <a:r>
              <a:rPr lang="en-GB" dirty="0"/>
              <a:t> nu </a:t>
            </a:r>
            <a:r>
              <a:rPr lang="en-GB" dirty="0" err="1"/>
              <a:t>vor</a:t>
            </a:r>
            <a:r>
              <a:rPr lang="en-GB" dirty="0"/>
              <a:t> fi </a:t>
            </a:r>
            <a:r>
              <a:rPr lang="en-GB" dirty="0" err="1"/>
              <a:t>asigurate</a:t>
            </a:r>
            <a:endParaRPr lang="en-GB" dirty="0"/>
          </a:p>
          <a:p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urmare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majoritatea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start-up-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urilor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aleg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finanțarea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flexibilă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6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GB" sz="44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Exemple</a:t>
            </a:r>
            <a:r>
              <a:rPr lang="en-GB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de </a:t>
            </a:r>
            <a:r>
              <a:rPr lang="en-GB" sz="44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platforme</a:t>
            </a:r>
            <a:r>
              <a:rPr lang="en-GB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de crowd funding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 eaLnBrk="1" latinLnBrk="0" hangingPunct="1"/>
            <a:r>
              <a:rPr lang="en-GB" sz="3200" b="1" kern="1200" dirty="0" err="1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Caracteristicile</a:t>
            </a:r>
            <a:r>
              <a:rPr lang="en-GB" sz="3200" b="1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3200" b="1" kern="1200" dirty="0" err="1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bază</a:t>
            </a:r>
            <a:endParaRPr lang="sk-SK" dirty="0"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1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>
                <a:hlinkClick r:id="rId3"/>
              </a:rPr>
              <a:t>Kickstarter.com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primește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proiecte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din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toată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lumea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necesar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locuiți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aveți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bancar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SUA</a:t>
            </a:r>
          </a:p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reține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5% </a:t>
            </a:r>
            <a:r>
              <a:rPr lang="en-GB" dirty="0"/>
              <a:t>din </a:t>
            </a:r>
            <a:r>
              <a:rPr lang="en-GB" dirty="0" err="1"/>
              <a:t>banii</a:t>
            </a:r>
            <a:r>
              <a:rPr lang="en-GB" dirty="0"/>
              <a:t> </a:t>
            </a:r>
            <a:r>
              <a:rPr lang="en-GB" dirty="0" err="1"/>
              <a:t>strânși</a:t>
            </a:r>
            <a:r>
              <a:rPr lang="en-GB" dirty="0"/>
              <a:t>, </a:t>
            </a:r>
            <a:r>
              <a:rPr lang="en-GB" dirty="0" err="1"/>
              <a:t>alți</a:t>
            </a:r>
            <a:r>
              <a:rPr lang="en-GB" dirty="0"/>
              <a:t> 3-5% </a:t>
            </a:r>
            <a:r>
              <a:rPr lang="en-GB" dirty="0" err="1"/>
              <a:t>sunt</a:t>
            </a:r>
            <a:r>
              <a:rPr lang="en-GB" dirty="0"/>
              <a:t> taxa de </a:t>
            </a:r>
            <a:r>
              <a:rPr lang="en-GB" dirty="0" err="1"/>
              <a:t>transacție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primiți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banii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doar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dacă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strângeți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toată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necesară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marele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avantaj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făcut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doar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pentru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proiecte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creative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6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>
                <a:hlinkClick r:id="rId3"/>
              </a:rPr>
              <a:t>Indiegogo.com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platformă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internațională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oricine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poate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alătura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proiectele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caritate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sunt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asemenea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permise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primiți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banii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dirty="0" err="1"/>
              <a:t>s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trânși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chiar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dacă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 s-a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strâns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toată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suma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necesară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rețin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4% din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donații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(9%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dacă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necesară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 a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fost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strânsă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cazul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proiectelor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non-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americane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trebuie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luate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considerare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taxele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transfer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>
                <a:hlinkClick r:id="rId3"/>
              </a:rPr>
              <a:t>FundedByMe.com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europeană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operează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principal </a:t>
            </a:r>
            <a:r>
              <a:rPr lang="fr-FR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</a:t>
            </a:r>
            <a:r>
              <a:rPr lang="fr-F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Europa de Nord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concentrează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crowdfunding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bazat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echitate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sprijin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pentru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miză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proiect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în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companie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care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făcută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pentru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start-up-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oferă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susținere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proiectelor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și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ajută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obțină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rezultate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bune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reține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6% din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colectată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taxă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3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administrare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8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384</Words>
  <Application>Microsoft Office PowerPoint</Application>
  <PresentationFormat>On-screen Show (4:3)</PresentationFormat>
  <Paragraphs>66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Posibilități de finanțare</vt:lpstr>
      <vt:lpstr>Crowdfunding </vt:lpstr>
      <vt:lpstr>Crowdfunding </vt:lpstr>
      <vt:lpstr>Finanțare flexibilă</vt:lpstr>
      <vt:lpstr>Totul sau nimic</vt:lpstr>
      <vt:lpstr>Exemple de platforme de crowd funding</vt:lpstr>
      <vt:lpstr>Kickstarter.com</vt:lpstr>
      <vt:lpstr>Indiegogo.com</vt:lpstr>
      <vt:lpstr>FundedByMe.com</vt:lpstr>
      <vt:lpstr>GoFundMe.com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Catrina</cp:lastModifiedBy>
  <cp:revision>68</cp:revision>
  <dcterms:created xsi:type="dcterms:W3CDTF">2017-03-08T21:43:37Z</dcterms:created>
  <dcterms:modified xsi:type="dcterms:W3CDTF">2018-01-22T16:36:10Z</dcterms:modified>
</cp:coreProperties>
</file>