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44" autoAdjust="0"/>
    <p:restoredTop sz="86364" autoAdjust="0"/>
  </p:normalViewPr>
  <p:slideViewPr>
    <p:cSldViewPr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36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36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45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75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83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79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19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96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40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fundm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ckstarter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iegogo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dedbym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Δυνατότητες χρηματοδότησης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29C1AF"/>
                </a:solidFill>
              </a:rPr>
              <a:t>Συμμετοχική χρηματοδότηση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dirty="0" err="1" smtClean="0">
                <a:hlinkClick r:id="rId3"/>
              </a:rPr>
              <a:t>GoFundMe.com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l-GR" dirty="0"/>
              <a:t>είναι ένα σύνολο εργαλείων που έχουν σχεδιαστεί για να επιτρέπουν σε ένα άτομο ή μια οργάνωση να δημιουργεί το δικό του </a:t>
            </a:r>
            <a:r>
              <a:rPr lang="el-GR" dirty="0" err="1"/>
              <a:t>site</a:t>
            </a:r>
            <a:r>
              <a:rPr lang="el-GR" dirty="0"/>
              <a:t> πλατφόρμας </a:t>
            </a:r>
            <a:r>
              <a:rPr lang="el-GR" dirty="0" smtClean="0"/>
              <a:t>συμμετοχικής χρηματοδότησης </a:t>
            </a:r>
            <a:r>
              <a:rPr lang="el-GR" dirty="0"/>
              <a:t>στο πλαίσιο του συστήματος και να διαδίδεται αποτελεσματικά μέσα στα κοινωνικά δίκτυα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 smtClean="0"/>
              <a:t>Είναι διαθέσιμο σε χώρες με ευρώ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απαιτείται λογαριασμός 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pay-pal </a:t>
            </a:r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για να λαμβάνονται  οι προσφορές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 smtClean="0"/>
              <a:t>Τα τέλη είναι το 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5%</a:t>
            </a:r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κάθε προσφοράς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l-GR" dirty="0" smtClean="0"/>
              <a:t>Η φύση του έργου δεν έχει </a:t>
            </a:r>
            <a:r>
              <a:rPr lang="el-GR" smtClean="0"/>
              <a:t>κανένα περιορισμό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98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el-GR" dirty="0"/>
              <a:t>Συμμετοχική χρηματοδότηση</a:t>
            </a:r>
            <a:br>
              <a:rPr lang="el-GR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σήμερα, ένα ευρύτατο μοντέλο χρηματοδότησης νέων επιχειρήσεων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l-GR" dirty="0"/>
              <a:t>αντιπροσωπεύει μια συλλογή μικρών οικονομικών συνεισφορών από μεγάλο αριθμό ανθρώπων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l-GR" dirty="0" smtClean="0"/>
              <a:t>Όροι συμμετοχικής χρηματοδότησης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/>
              <a:t>πλατφόρμα διαφημιστικής καμπάνιας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/>
              <a:t>ενδιαφέρον προϊόν</a:t>
            </a:r>
            <a:endParaRPr lang="sk-SK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1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l-GR" dirty="0"/>
              <a:t>Συμμετοχική χρηματοδότηση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Γι’αυτούς</a:t>
            </a:r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τους σκοπούς δημιουργήθηκαν οι παρακάτω </a:t>
            </a:r>
            <a:r>
              <a:rPr lang="el-GR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ιστότοποι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GB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sk-SK" dirty="0" err="1" smtClean="0"/>
              <a:t>Kickstarter</a:t>
            </a:r>
            <a:endParaRPr lang="sk-SK" dirty="0" smtClean="0"/>
          </a:p>
          <a:p>
            <a:pPr lvl="1"/>
            <a:r>
              <a:rPr lang="sk-SK" dirty="0" err="1" smtClean="0"/>
              <a:t>Indiegogo</a:t>
            </a:r>
            <a:endParaRPr lang="sk-SK" dirty="0" smtClean="0"/>
          </a:p>
          <a:p>
            <a:r>
              <a:rPr lang="el-GR" dirty="0"/>
              <a:t>Δύο μορφές εκστρατείας πλατφόρμας </a:t>
            </a:r>
            <a:r>
              <a:rPr lang="el-GR" dirty="0" smtClean="0"/>
              <a:t>συμμετοχικής χρηματοδότησης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 smtClean="0"/>
              <a:t>Ευέλικτη χρηματοδότηση</a:t>
            </a:r>
            <a:endParaRPr lang="el-GR" dirty="0" smtClean="0"/>
          </a:p>
          <a:p>
            <a:pPr lvl="1"/>
            <a:r>
              <a:rPr lang="el-GR" dirty="0" smtClean="0"/>
              <a:t>Όλα ή τίποτα</a:t>
            </a:r>
            <a:endParaRPr lang="sk-SK" dirty="0" smtClean="0"/>
          </a:p>
          <a:p>
            <a:pPr marL="457200" lvl="1" indent="0">
              <a:buNone/>
            </a:pPr>
            <a:r>
              <a:rPr lang="el-GR" dirty="0"/>
              <a:t>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0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dirty="0" smtClean="0"/>
              <a:t>Ευέλικτη χρηματοδότηση</a:t>
            </a:r>
            <a:endParaRPr lang="sk-SK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defRPr/>
            </a:pPr>
            <a:r>
              <a:rPr lang="el-GR" dirty="0" smtClean="0"/>
              <a:t>Ο στόχος σας είναι να συγκεντρώσετε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€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</a:t>
            </a:r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000</a:t>
            </a:r>
            <a:endParaRPr lang="en-GB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el-GR" dirty="0" smtClean="0"/>
              <a:t>Στην πραγματικότητα μπορείτε «μόνο»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€ 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</a:t>
            </a:r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000</a:t>
            </a:r>
            <a:endParaRPr lang="en-GB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l-GR" dirty="0"/>
              <a:t>αυτά τα κεφάλαια μπορούν να ξεκινήσουν χρήσεις για την ανάπτυξη των επιχειρήσεων</a:t>
            </a:r>
            <a:endParaRPr lang="en-GB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l-GR" dirty="0"/>
              <a:t>μπορεί να </a:t>
            </a:r>
            <a:r>
              <a:rPr lang="el-GR" dirty="0" smtClean="0"/>
              <a:t>διατηρηθούν ορισμένες </a:t>
            </a:r>
            <a:r>
              <a:rPr lang="el-GR" dirty="0"/>
              <a:t>πληρωμές </a:t>
            </a:r>
            <a:r>
              <a:rPr lang="el-GR" dirty="0" smtClean="0"/>
              <a:t>για την </a:t>
            </a:r>
            <a:r>
              <a:rPr lang="el-GR" dirty="0"/>
              <a:t>πλατφόρμα </a:t>
            </a:r>
            <a:r>
              <a:rPr lang="el-GR" dirty="0" smtClean="0"/>
              <a:t>συμμετοχικής χρηματοδότησης 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9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Όλα ή τίποτα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Η νεοσύστατη επιχείρηση πρέπει  να συγκεντρώσει ένα συγκεκριμένο ποσό</a:t>
            </a:r>
          </a:p>
          <a:p>
            <a:r>
              <a:rPr lang="el-GR" dirty="0"/>
              <a:t>διαφορετικά δεν θα </a:t>
            </a:r>
            <a:r>
              <a:rPr lang="el-GR" dirty="0" smtClean="0"/>
              <a:t>παρασχεθούν αυτά </a:t>
            </a:r>
            <a:r>
              <a:rPr lang="el-GR" dirty="0"/>
              <a:t>τα </a:t>
            </a:r>
            <a:r>
              <a:rPr lang="el-GR" dirty="0" smtClean="0"/>
              <a:t>κεφάλαια</a:t>
            </a:r>
            <a:endParaRPr lang="en-GB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l-GR" dirty="0" smtClean="0"/>
              <a:t>Για αυτό τον λόγο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οι περισσότερες νεοσύστατες επιχειρήσεις επέλεξαν τους ευέλικτες τρόπους συμμετοχικής χρηματοδότησης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68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l-GR" b="1" dirty="0" smtClean="0"/>
              <a:t>Παραδείγματα </a:t>
            </a:r>
            <a:r>
              <a:rPr lang="el-GR" b="1" dirty="0" err="1" smtClean="0"/>
              <a:t>πλατφόρμων</a:t>
            </a:r>
            <a:r>
              <a:rPr lang="el-GR" b="1" dirty="0" smtClean="0"/>
              <a:t> συμμετοχικής χρηματοδότησης</a:t>
            </a:r>
            <a:endParaRPr lang="sk-SK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 eaLnBrk="1" latinLnBrk="0" hangingPunct="1"/>
            <a:r>
              <a:rPr lang="el-GR" b="1" dirty="0" smtClean="0"/>
              <a:t>Τα βασικά χαρακτηριστικά τους</a:t>
            </a:r>
            <a:endParaRPr lang="sk-SK" dirty="0">
              <a:effectLst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12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dirty="0" err="1" smtClean="0">
                <a:hlinkClick r:id="rId3"/>
              </a:rPr>
              <a:t>Kickstarter.com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Δέχεται έργα από όλο τον κόσμο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l-GR" dirty="0" smtClean="0"/>
              <a:t>ω</a:t>
            </a:r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στόσο θα πρέπει να είσαι κάτοικος ΗΠΑ και να έχεις και τραπεζικό λογαριασμό στις ΗΠΑ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 smtClean="0"/>
              <a:t>Κρατά το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5% </a:t>
            </a:r>
            <a:r>
              <a:rPr lang="el-GR" dirty="0" smtClean="0"/>
              <a:t>των χρημάτων που θα συγκεντρωθούν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κι ένα επιπλέον 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3-5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 </a:t>
            </a:r>
            <a:r>
              <a:rPr lang="el-GR" dirty="0" smtClean="0"/>
              <a:t>είναι τα τέλη </a:t>
            </a:r>
            <a:r>
              <a:rPr lang="el-GR" dirty="0" err="1" smtClean="0"/>
              <a:t>συνναλαγής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Τα παίρνεις μόνο αν συγκεντρώσεις όλο το απαιτούμενο σύνολο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Το μεγάλο πλεονέκτημα είναι ότι προορίζεται μόνο για δημιουργικά έργα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66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dirty="0" err="1" smtClean="0">
                <a:hlinkClick r:id="rId3"/>
              </a:rPr>
              <a:t>Indiegogo.com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l-GR" dirty="0" smtClean="0"/>
              <a:t>Διεθνής πλατφόρμα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όλοι μπορούν να συμμετέχουν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 smtClean="0"/>
              <a:t>Επιτρέπονται επίσης φιλανθρωπικά έργα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 smtClean="0"/>
              <a:t>Παίρνεις τα χρήματα που συγκεντρώνονται </a:t>
            </a:r>
            <a:r>
              <a:rPr lang="el-GR" dirty="0" err="1" smtClean="0"/>
              <a:t>κα΄θε</a:t>
            </a:r>
            <a:r>
              <a:rPr lang="el-GR" dirty="0" smtClean="0"/>
              <a:t> φορά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ακόμα κι αν δεν έχεις συγκεντρώσει το απαιτούμενο ποσ</a:t>
            </a:r>
            <a:r>
              <a:rPr lang="el-GR" dirty="0"/>
              <a:t>ό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 smtClean="0"/>
              <a:t>Κρατούν το 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 </a:t>
            </a:r>
            <a:r>
              <a:rPr lang="el-GR" dirty="0" smtClean="0"/>
              <a:t>των προσφορών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το 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 </a:t>
            </a:r>
            <a:r>
              <a:rPr lang="el-GR" dirty="0" smtClean="0"/>
              <a:t>αν δεν συγκεντρωθεί όλο το ποσό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Στην περίπτωση μη Αμερικανικώ</a:t>
            </a:r>
            <a:r>
              <a:rPr lang="el-GR" dirty="0" smtClean="0"/>
              <a:t>ν έργων συμπεριλαμβάνονται και τα τέλη συναλλαγής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95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dirty="0" err="1" smtClean="0">
                <a:hlinkClick r:id="rId3"/>
              </a:rPr>
              <a:t>FundedByMe.com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l-GR" dirty="0" smtClean="0"/>
              <a:t>Ευρωπαϊκή πλατφόρμα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 smtClean="0"/>
              <a:t>Λειτουργεί κυρίως στη Βόρεια </a:t>
            </a:r>
            <a:r>
              <a:rPr lang="el-GR" dirty="0"/>
              <a:t>Ε</a:t>
            </a:r>
            <a:r>
              <a:rPr lang="el-GR" dirty="0" smtClean="0"/>
              <a:t>υρώπη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/>
              <a:t>επικεντρώνεται επίσης σε </a:t>
            </a:r>
            <a:r>
              <a:rPr lang="el-GR" dirty="0" err="1" smtClean="0"/>
              <a:t>συμμετοχικλη</a:t>
            </a:r>
            <a:r>
              <a:rPr lang="el-GR" dirty="0" smtClean="0"/>
              <a:t> χρηματοδότηση </a:t>
            </a:r>
            <a:r>
              <a:rPr lang="el-GR" dirty="0"/>
              <a:t>με βάση το μετοχικό κεφάλαιο (υποστήριξη της συμμετοχής στο έργο ή στην εταιρεία), η οποία έχει σχεδιαστεί για νεοσύστατες επιχειρήσεις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 smtClean="0"/>
              <a:t>Παρέχει υποστήριξη στα έργα και τα βοηθάει να επιτύχουν καλύτερα αποτελέσματα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 smtClean="0"/>
              <a:t>Κρατά το 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 </a:t>
            </a:r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του ποσού που συγκεντρώνεται ως διοικητικό τέλος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84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406</Words>
  <Application>Microsoft Office PowerPoint</Application>
  <PresentationFormat>On-screen Show (4:3)</PresentationFormat>
  <Paragraphs>67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Δυνατότητες χρηματοδότησης</vt:lpstr>
      <vt:lpstr>Συμμετοχική χρηματοδότηση </vt:lpstr>
      <vt:lpstr>Συμμετοχική χρηματοδότηση</vt:lpstr>
      <vt:lpstr>Ευέλικτη χρηματοδότηση</vt:lpstr>
      <vt:lpstr>Όλα ή τίποτα</vt:lpstr>
      <vt:lpstr>Παραδείγματα πλατφόρμων συμμετοχικής χρηματοδότησης</vt:lpstr>
      <vt:lpstr>Kickstarter.com</vt:lpstr>
      <vt:lpstr>Indiegogo.com</vt:lpstr>
      <vt:lpstr>FundedByMe.com</vt:lpstr>
      <vt:lpstr>GoFundMe.com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Basta Eirini</cp:lastModifiedBy>
  <cp:revision>60</cp:revision>
  <dcterms:created xsi:type="dcterms:W3CDTF">2017-03-08T21:43:37Z</dcterms:created>
  <dcterms:modified xsi:type="dcterms:W3CDTF">2018-01-19T09:58:30Z</dcterms:modified>
</cp:coreProperties>
</file>