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644" autoAdjust="0"/>
    <p:restoredTop sz="86364" autoAdjust="0"/>
  </p:normalViewPr>
  <p:slideViewPr>
    <p:cSldViewPr>
      <p:cViewPr>
        <p:scale>
          <a:sx n="66" d="100"/>
          <a:sy n="66" d="100"/>
        </p:scale>
        <p:origin x="-18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39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36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45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7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83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79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9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96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40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fundm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ckstarter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iegogo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dedbym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Funding possibilities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>
                <a:solidFill>
                  <a:srgbClr val="29C1AF"/>
                </a:solidFill>
              </a:rPr>
              <a:t>Crowdfunding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GoFundMe.com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a set of tools designed to allow an individual or organization create their own crowd funding platform site within the system and effectively disseminated within social networks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available in countries with the euro, pay-pal account is required to receive donations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 is 5% of every donation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 of the project is limited in no way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98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today, a widespread model of financing start-ups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represents a collection of small financial contributions from large numbers of people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crowdfunding rules: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crowd funding advertising campaign platform </a:t>
            </a:r>
            <a:endParaRPr lang="sk-SK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interesting product</a:t>
            </a:r>
            <a:endParaRPr lang="sk-SK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sk-SK" b="1" dirty="0" err="1"/>
              <a:t>Crowdfunding</a:t>
            </a:r>
            <a:r>
              <a:rPr lang="sk-SK" b="1" dirty="0"/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these purposes following website were founded:</a:t>
            </a:r>
          </a:p>
          <a:p>
            <a:pPr lvl="1"/>
            <a:r>
              <a:rPr lang="sk-SK" dirty="0" err="1" smtClean="0"/>
              <a:t>Kickstarter</a:t>
            </a:r>
            <a:endParaRPr lang="sk-SK" dirty="0" smtClean="0"/>
          </a:p>
          <a:p>
            <a:pPr lvl="1"/>
            <a:r>
              <a:rPr lang="sk-SK" dirty="0" err="1" smtClean="0"/>
              <a:t>Indiegogo</a:t>
            </a:r>
            <a:endParaRPr lang="sk-SK" dirty="0" smtClean="0"/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forms of crowd funding platform campaign: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sk-SK" dirty="0" err="1" smtClean="0"/>
              <a:t>flexibil</a:t>
            </a:r>
            <a:r>
              <a:rPr lang="en-GB" dirty="0" smtClean="0"/>
              <a:t>e</a:t>
            </a:r>
            <a:r>
              <a:rPr lang="sk-SK" dirty="0" smtClean="0"/>
              <a:t> </a:t>
            </a:r>
            <a:r>
              <a:rPr lang="en-GB" dirty="0" smtClean="0"/>
              <a:t>funding</a:t>
            </a:r>
            <a:endParaRPr lang="sk-SK" dirty="0" smtClean="0"/>
          </a:p>
          <a:p>
            <a:pPr lvl="1"/>
            <a:r>
              <a:rPr lang="en-GB" dirty="0" smtClean="0"/>
              <a:t>all or nothing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Flexible funding</a:t>
            </a:r>
            <a:endParaRPr lang="sk-SK" sz="440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aim to raise 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€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50,000</a:t>
            </a:r>
          </a:p>
          <a:p>
            <a:pPr>
              <a:spcBef>
                <a:spcPts val="0"/>
              </a:spcBef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actually can "only" </a:t>
            </a:r>
            <a:r>
              <a:rPr lang="sk-SK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€ 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25,000</a:t>
            </a: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funds can start-up uses for business development</a:t>
            </a: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payments dedicated to crowd funding platform may retain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9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All or nothing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start-up must collect a specified target amount</a:t>
            </a: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otherwise these funds will not be provided</a:t>
            </a: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therefore, most start-ups selected flexible forms of crowdfunding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8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GB" sz="4400" b="1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Example of crowd funding platforms</a:t>
            </a:r>
            <a:endParaRPr lang="sk-SK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 eaLnBrk="1" latinLnBrk="0" hangingPunct="1"/>
            <a:r>
              <a:rPr lang="en-GB" sz="3200" b="1" kern="1200" dirty="0" smtClean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Their basic characteristics</a:t>
            </a:r>
            <a:endParaRPr lang="sk-SK" dirty="0"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12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Kickstarter.com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receives projects from around the world, however it is a must to live and have a bank account in the US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keeps 5% of the collected money, another 3-5% is the transaction fee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them only if you collected all the required sum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big advantage is that it is intended only for creative projects 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Indiegogo.com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platform, anyone can join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charity projects are also permitted 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get the collected money every time, even if you fail to collect the entire requested amount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keep 4% of donations (9% if the full amount isn’t collected)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case of not-American project transfer charges must be taken into consideration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sk-SK" dirty="0" err="1" smtClean="0">
                <a:hlinkClick r:id="rId3"/>
              </a:rPr>
              <a:t>FundedByMe.com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European platform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operates mainly in Northern Europe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also focuses on equity-based crowdfunding (support for the stake in the project, or in the company), which is designed for start-ups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support for projects and help them achieve better results</a:t>
            </a:r>
            <a:endParaRPr lang="sk-SK" sz="3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keeping  6% of the amount collected as administrative fee</a:t>
            </a:r>
            <a:endParaRPr lang="sk-SK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8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376</Words>
  <Application>Microsoft Office PowerPoint</Application>
  <PresentationFormat>Prezentácia na obrazovke (4:3)</PresentationFormat>
  <Paragraphs>66</Paragraphs>
  <Slides>10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Funding possibilities</vt:lpstr>
      <vt:lpstr>Crowdfunding </vt:lpstr>
      <vt:lpstr>Crowdfunding </vt:lpstr>
      <vt:lpstr>Flexible funding</vt:lpstr>
      <vt:lpstr>All or nothing</vt:lpstr>
      <vt:lpstr>Example of crowd funding platforms</vt:lpstr>
      <vt:lpstr>Kickstarter.com</vt:lpstr>
      <vt:lpstr>Indiegogo.com</vt:lpstr>
      <vt:lpstr>FundedByMe.com</vt:lpstr>
      <vt:lpstr>GoFundMe.com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56</cp:revision>
  <dcterms:created xsi:type="dcterms:W3CDTF">2017-03-08T21:43:37Z</dcterms:created>
  <dcterms:modified xsi:type="dcterms:W3CDTF">2017-07-04T19:00:25Z</dcterms:modified>
</cp:coreProperties>
</file>